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6" r:id="rId2"/>
    <p:sldId id="272" r:id="rId3"/>
    <p:sldId id="267" r:id="rId4"/>
    <p:sldId id="274" r:id="rId5"/>
    <p:sldId id="278" r:id="rId6"/>
    <p:sldId id="275" r:id="rId7"/>
    <p:sldId id="279" r:id="rId8"/>
    <p:sldId id="276" r:id="rId9"/>
    <p:sldId id="277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09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67C695-7539-4EE6-B809-DD5F419635E3}" type="datetimeFigureOut">
              <a:rPr lang="en-US" smtClean="0"/>
              <a:pPr/>
              <a:t>11/4/2011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33BAF4-66A1-47B4-B003-F99429884D7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33BAF4-66A1-47B4-B003-F99429884D7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75F54-415C-40C0-99D7-00568BAE5D39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29F27-F314-4DB4-81DE-1A34225CE747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CC389-9FF0-4326-A92C-D5ACD388BB20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2E8345-DD45-49DA-9F46-B3968D085A1A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BBAB8-76A9-4B77-937C-AB40FDE9229B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AAC368-BE62-4548-BEEF-0C5740E3A0E9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8D2A4-A6D4-45BE-B476-2D5F36ED6CE6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71AAD-F5E3-4BF0-AF36-4B3A101789BB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EF82FF-F3F5-4F26-9520-3532B56E0C20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dirty="0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EF62CD-C28D-4D2C-8E3E-6176F3429B79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B319F0-CA78-4D36-836C-B055C8B37C57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DB0CD27-2289-4E7B-861D-04C61518F23C}" type="datetime1">
              <a:rPr lang="en-US" smtClean="0"/>
              <a:pPr/>
              <a:t>11/4/2011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DA48C10-056D-4075-8958-C04F16AACCF1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/>
  </p:transition>
  <p:hf sldNum="0" hdr="0" dt="0"/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533400"/>
            <a:ext cx="7851648" cy="29718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Recovery/Regeneration in </a:t>
            </a:r>
            <a:r>
              <a:rPr lang="en-US" dirty="0" err="1" smtClean="0"/>
              <a:t>periodised</a:t>
            </a:r>
            <a:r>
              <a:rPr lang="en-US" dirty="0" smtClean="0"/>
              <a:t> training plan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438400"/>
            <a:ext cx="7854696" cy="32766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algn="ctr"/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3200" b="1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images (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0" y="3581400"/>
            <a:ext cx="3124200" cy="2667000"/>
          </a:xfrm>
          <a:prstGeom prst="rect">
            <a:avLst/>
          </a:prstGeom>
        </p:spPr>
      </p:pic>
      <p:pic>
        <p:nvPicPr>
          <p:cNvPr id="5" name="Picture 4" descr="images (8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0" y="3657600"/>
            <a:ext cx="2590800" cy="259080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4419600" cy="365125"/>
          </a:xfrm>
        </p:spPr>
        <p:txBody>
          <a:bodyPr/>
          <a:lstStyle/>
          <a:p>
            <a:r>
              <a:rPr lang="en-US" sz="1400" dirty="0" err="1" smtClean="0"/>
              <a:t>Pouria</a:t>
            </a:r>
            <a:r>
              <a:rPr lang="en-US" sz="1400" dirty="0" smtClean="0"/>
              <a:t> </a:t>
            </a:r>
            <a:r>
              <a:rPr lang="en-US" sz="1400" dirty="0" err="1" smtClean="0"/>
              <a:t>Nabi</a:t>
            </a:r>
            <a:r>
              <a:rPr lang="en-US" sz="1400" dirty="0" smtClean="0"/>
              <a:t>                     </a:t>
            </a:r>
            <a:r>
              <a:rPr lang="en-US" dirty="0" smtClean="0"/>
              <a:t>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Monitoring Response to Training/game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Body weight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Urinalysis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Morning resting Heart Rate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Hormone Levels/Ratios-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Cortisol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Testosterone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HR Variability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Fatigue/Muscle soreness self assessment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Sleep assessments: quality+ quantity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Recovery/Regeneration Strategies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2400" b="1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Physical therapies: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Sports massage: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Pre-training massage: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Intra training massage: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Restorative massage: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Hydrotherapy: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Shower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Spas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Sauna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Cold Plunge pools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Swimming Pools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7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4300" y="1981200"/>
            <a:ext cx="3314700" cy="2057400"/>
          </a:xfrm>
          <a:prstGeom prst="rect">
            <a:avLst/>
          </a:prstGeom>
        </p:spPr>
      </p:pic>
      <p:pic>
        <p:nvPicPr>
          <p:cNvPr id="9" name="Picture 8" descr="images (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0" y="4343400"/>
            <a:ext cx="3352800" cy="2209800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Psychological Skills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Breathing Techniques: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    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Stress breathing →tension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Progressive Muscle Relaxation: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Imagery and Visualization:</a:t>
            </a:r>
          </a:p>
        </p:txBody>
      </p:sp>
      <p:pic>
        <p:nvPicPr>
          <p:cNvPr id="4" name="Picture 3" descr="images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0" y="838200"/>
            <a:ext cx="2286000" cy="3352800"/>
          </a:xfrm>
          <a:prstGeom prst="rect">
            <a:avLst/>
          </a:prstGeom>
        </p:spPr>
      </p:pic>
      <p:pic>
        <p:nvPicPr>
          <p:cNvPr id="5" name="Picture 4" descr="images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09800" y="3886200"/>
            <a:ext cx="2438400" cy="243840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Meditation: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Reducing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Stimulation of the brain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             Blood pressure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             Heart rate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             Breathing rate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Music:</a:t>
            </a:r>
          </a:p>
          <a:p>
            <a:endParaRPr lang="en-US" dirty="0"/>
          </a:p>
        </p:txBody>
      </p:sp>
      <p:pic>
        <p:nvPicPr>
          <p:cNvPr id="4" name="Picture 3" descr="images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72200" y="990600"/>
            <a:ext cx="2133600" cy="2819400"/>
          </a:xfrm>
          <a:prstGeom prst="rect">
            <a:avLst/>
          </a:prstGeom>
        </p:spPr>
      </p:pic>
      <p:pic>
        <p:nvPicPr>
          <p:cNvPr id="5" name="Picture 4" descr="images (9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0" y="4114800"/>
            <a:ext cx="3200400" cy="2438400"/>
          </a:xfrm>
          <a:prstGeom prst="rect">
            <a:avLst/>
          </a:prstGeom>
        </p:spPr>
      </p:pic>
      <p:pic>
        <p:nvPicPr>
          <p:cNvPr id="6" name="Picture 5" descr="images (10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05000" y="4343400"/>
            <a:ext cx="3429000" cy="2514600"/>
          </a:xfrm>
          <a:prstGeom prst="rect">
            <a:avLst/>
          </a:prstGeo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itchFamily="34" charset="0"/>
                <a:cs typeface="Arial" pitchFamily="34" charset="0"/>
              </a:rPr>
              <a:t>Recovery Strategies after match till going to bed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First 10 minutes after game: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Carbo+protein</a:t>
            </a:r>
            <a:endParaRPr lang="en-US" dirty="0" smtClean="0">
              <a:solidFill>
                <a:schemeClr val="bg2">
                  <a:lumMod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Cooling down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Check post-game weight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10-60 minutes after game: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Shower(finishing by cold)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Cold bath(4-10mins,10-16 degree)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Pool(15-20 </a:t>
            </a:r>
            <a:r>
              <a:rPr lang="en-US" dirty="0" err="1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mins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Later in the evening: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Hot shower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Stretch+ massage( legs, feet, hips)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10 minutes before bed: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 Relaxation techniques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 dirty="0" smtClean="0"/>
              <a:t>Nutrition Strategy as part of recovery for Match/Training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Post Training/Match: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First10-30 mins is vital(4:1, carbo:protein)</a:t>
            </a:r>
          </a:p>
          <a:p>
            <a:pPr>
              <a:buNone/>
            </a:pP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   200-300 calories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Next Meal: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  <a:latin typeface="Arial" pitchFamily="34" charset="0"/>
                <a:cs typeface="Arial" pitchFamily="34" charset="0"/>
              </a:rPr>
              <a:t>After 2-4 hours: (65/15/20:carbo/protein/fat)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Next 18-24 hours:</a:t>
            </a:r>
          </a:p>
          <a:p>
            <a:pPr>
              <a:buNone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   2500-3500 calories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  <a:p>
            <a:pPr algn="ctr">
              <a:buNone/>
            </a:pPr>
            <a:r>
              <a:rPr lang="en-US" sz="3600" dirty="0" smtClean="0"/>
              <a:t>Thank You </a:t>
            </a:r>
          </a:p>
          <a:p>
            <a:endParaRPr lang="en-US" sz="36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Pouria Nabi                     AFC COACHING COURSE</a:t>
            </a:r>
            <a:endParaRPr lang="en-US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689</TotalTime>
  <Words>255</Words>
  <Application>Microsoft Office PowerPoint</Application>
  <PresentationFormat>On-screen Show (4:3)</PresentationFormat>
  <Paragraphs>73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Flow</vt:lpstr>
      <vt:lpstr>Recovery/Regeneration in periodised training plan</vt:lpstr>
      <vt:lpstr>Monitoring Response to Training/game</vt:lpstr>
      <vt:lpstr>Recovery/Regeneration Strategies</vt:lpstr>
      <vt:lpstr>Psychological Skills</vt:lpstr>
      <vt:lpstr>Slide 5</vt:lpstr>
      <vt:lpstr>Recovery Strategies after match till going to bed</vt:lpstr>
      <vt:lpstr>Slide 7</vt:lpstr>
      <vt:lpstr>Nutrition Strategy as part of recovery for Match/Training</vt:lpstr>
      <vt:lpstr>Slide 9</vt:lpstr>
    </vt:vector>
  </TitlesOfParts>
  <Company>PARANDCO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 vs Singapore</dc:title>
  <dc:creator>PARAND</dc:creator>
  <cp:lastModifiedBy>PARAND</cp:lastModifiedBy>
  <cp:revision>57</cp:revision>
  <dcterms:created xsi:type="dcterms:W3CDTF">2011-11-02T11:29:06Z</dcterms:created>
  <dcterms:modified xsi:type="dcterms:W3CDTF">2011-11-05T07:33:45Z</dcterms:modified>
</cp:coreProperties>
</file>