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71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262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911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20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1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4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26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744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508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8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482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30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81CB6-66C9-425C-8236-6FF558C4C99C}" type="datetimeFigureOut">
              <a:rPr lang="en-US" smtClean="0"/>
              <a:t>11/7/2015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7D873-3EA7-4A8B-BE64-03B8554CB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203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09418" y="-554415"/>
            <a:ext cx="5653826" cy="14037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chemeClr val="accent4">
                    <a:lumMod val="75000"/>
                  </a:schemeClr>
                </a:solidFill>
              </a:rPr>
              <a:t>Playing the 4.2.3.1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147" t="12893" r="9497" b="15693"/>
          <a:stretch/>
        </p:blipFill>
        <p:spPr>
          <a:xfrm>
            <a:off x="870790" y="1309254"/>
            <a:ext cx="10794322" cy="53275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242" t="13948" r="9157" b="7877"/>
          <a:stretch/>
        </p:blipFill>
        <p:spPr>
          <a:xfrm>
            <a:off x="4135582" y="1454727"/>
            <a:ext cx="6837218" cy="512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89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99751" y="397944"/>
            <a:ext cx="6310648" cy="29743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</a:rPr>
              <a:t>Is a most popular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</a:rPr>
              <a:t>Out-number in midfield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</a:rPr>
              <a:t>Flexible to support defense &amp;offense quickly and effectively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</a:rPr>
              <a:t>Players roles are clearly defined</a:t>
            </a:r>
          </a:p>
          <a:p>
            <a:endParaRPr 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sz="20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737" y="2846439"/>
            <a:ext cx="8981768" cy="38493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7466" y="970715"/>
            <a:ext cx="2454879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167755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57" t="10275" r="7554" b="8660"/>
          <a:stretch/>
        </p:blipFill>
        <p:spPr>
          <a:xfrm>
            <a:off x="678426" y="556014"/>
            <a:ext cx="11093532" cy="596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1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40" t="43671" r="61847" b="17823"/>
          <a:stretch/>
        </p:blipFill>
        <p:spPr>
          <a:xfrm>
            <a:off x="6443150" y="772731"/>
            <a:ext cx="5497059" cy="488109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6670" y="218941"/>
            <a:ext cx="5215944" cy="5988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9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- Central striker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Score 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Hold the ball with back to goal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1&amp;2 with supporting players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Make runs for through balls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Pressure defenders with the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Force defenders to play to one side of the field</a:t>
            </a:r>
          </a:p>
          <a:p>
            <a:endParaRPr lang="en-US" sz="2800" u="sng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54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70" t="47274" r="41688" b="13773"/>
          <a:stretch/>
        </p:blipFill>
        <p:spPr>
          <a:xfrm>
            <a:off x="5089496" y="1379834"/>
            <a:ext cx="6792288" cy="40487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4470" y="2767496"/>
            <a:ext cx="4316471" cy="2661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9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central striker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responsibility: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High up the field, usually in the middle</a:t>
            </a:r>
          </a:p>
        </p:txBody>
      </p:sp>
    </p:spTree>
    <p:extLst>
      <p:ext uri="{BB962C8B-B14F-4D97-AF65-F5344CB8AC3E}">
        <p14:creationId xmlns:p14="http://schemas.microsoft.com/office/powerpoint/2010/main" val="504619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54" t="43317" r="61871" b="17514"/>
          <a:stretch/>
        </p:blipFill>
        <p:spPr>
          <a:xfrm>
            <a:off x="7048104" y="1100864"/>
            <a:ext cx="4748944" cy="42764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850" y="173866"/>
            <a:ext cx="6065950" cy="66841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 </a:t>
            </a:r>
            <a:r>
              <a:rPr lang="en-US" sz="6000" b="1" dirty="0" smtClean="0">
                <a:solidFill>
                  <a:srgbClr val="FF0000"/>
                </a:solidFill>
              </a:rPr>
              <a:t>10 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 center attacking mid</a:t>
            </a:r>
          </a:p>
          <a:p>
            <a:pPr algn="ctr"/>
            <a:r>
              <a:rPr lang="en-US" sz="28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Set up goals with passing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out to #11 and #7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through balls for #9  #11 and #7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Use #6 and #8 to maintain possession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Pressure defensive midfielder when he has the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Drop to middle force ball out wide</a:t>
            </a:r>
          </a:p>
          <a:p>
            <a:endParaRPr lang="en-US" sz="2800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sz="2800" u="sng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560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36" t="47380" r="41849" b="14029"/>
          <a:stretch/>
        </p:blipFill>
        <p:spPr>
          <a:xfrm>
            <a:off x="5648072" y="1015792"/>
            <a:ext cx="6251155" cy="39425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2193" y="1285253"/>
            <a:ext cx="3646624" cy="367311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10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center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attacking mid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Support defensively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but focus on offense</a:t>
            </a:r>
          </a:p>
        </p:txBody>
      </p:sp>
    </p:spTree>
    <p:extLst>
      <p:ext uri="{BB962C8B-B14F-4D97-AF65-F5344CB8AC3E}">
        <p14:creationId xmlns:p14="http://schemas.microsoft.com/office/powerpoint/2010/main" val="204390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0944" y="148856"/>
            <a:ext cx="6269344" cy="6305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0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11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left attacking mid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in middle and get into attack when ball moves forward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out wide to overlapping #3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1,2 with #9 and #10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through balls for #9 and #10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Cut in on right foot to take shots at goal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Pressure outside defensive back when he has the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Force the ball wide towards the sideline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Covers defensively for #3 when he goes forward on overlapping run </a:t>
            </a:r>
          </a:p>
          <a:p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32" t="33263" r="49879" b="20759"/>
          <a:stretch/>
        </p:blipFill>
        <p:spPr>
          <a:xfrm>
            <a:off x="6800044" y="1330693"/>
            <a:ext cx="4995751" cy="446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15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75" t="47451" r="41951" b="13831"/>
          <a:stretch/>
        </p:blipFill>
        <p:spPr>
          <a:xfrm>
            <a:off x="5602309" y="887894"/>
            <a:ext cx="6299415" cy="39803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4862" y="1652464"/>
            <a:ext cx="3987210" cy="3215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11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left attacking mid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closer, support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central striker in attack</a:t>
            </a:r>
          </a:p>
        </p:txBody>
      </p:sp>
    </p:spTree>
    <p:extLst>
      <p:ext uri="{BB962C8B-B14F-4D97-AF65-F5344CB8AC3E}">
        <p14:creationId xmlns:p14="http://schemas.microsoft.com/office/powerpoint/2010/main" val="199791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12466" y="341709"/>
            <a:ext cx="5497031" cy="60683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7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right attacking mid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closer to the middle and get into attack when ball moves forward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out wide to overlapping #2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1&amp;2 with #9 and #10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through balls for #9 and #10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Cut in on left foot to take shots on goal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Pressure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outside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defensive back when he has the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Force the ball wide towards the sideline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Covers defensively for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#2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when he goes forward on overlapping run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964" t="32640" r="49642" b="22284"/>
          <a:stretch/>
        </p:blipFill>
        <p:spPr>
          <a:xfrm>
            <a:off x="6877318" y="1223492"/>
            <a:ext cx="4816699" cy="430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6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53" t="47148" r="41703" b="13652"/>
          <a:stretch/>
        </p:blipFill>
        <p:spPr>
          <a:xfrm>
            <a:off x="5678619" y="988158"/>
            <a:ext cx="6250017" cy="403343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8179" y="1300766"/>
            <a:ext cx="4262762" cy="44689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>
                <a:solidFill>
                  <a:srgbClr val="FF0000"/>
                </a:solidFill>
              </a:rPr>
              <a:t>7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left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attacking mid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closer, support central striker in attack </a:t>
            </a:r>
          </a:p>
        </p:txBody>
      </p:sp>
    </p:spTree>
    <p:extLst>
      <p:ext uri="{BB962C8B-B14F-4D97-AF65-F5344CB8AC3E}">
        <p14:creationId xmlns:p14="http://schemas.microsoft.com/office/powerpoint/2010/main" val="305481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59" t="43907" r="61827" b="17201"/>
          <a:stretch/>
        </p:blipFill>
        <p:spPr>
          <a:xfrm>
            <a:off x="7115356" y="1385204"/>
            <a:ext cx="4574417" cy="40823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44" y="238991"/>
            <a:ext cx="5330537" cy="62657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6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defensive mid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wide to #3on overlaps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1&amp;2 with #11 and #10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balls over the top to #9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Cut off passing lanes from opposition midfield to forward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Close down space on opposition offensive midfielders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Stays in front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 to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support 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Drops into middle between #5 and #4 when they spread wide to play the ball out of the 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08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93" t="47653" r="42097" b="14150"/>
          <a:stretch/>
        </p:blipFill>
        <p:spPr>
          <a:xfrm>
            <a:off x="5836927" y="990672"/>
            <a:ext cx="6108952" cy="41995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8136" y="2443911"/>
            <a:ext cx="4384963" cy="27462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6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defensive mid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central in front of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defenders, win the ball</a:t>
            </a:r>
          </a:p>
        </p:txBody>
      </p:sp>
    </p:spTree>
    <p:extLst>
      <p:ext uri="{BB962C8B-B14F-4D97-AF65-F5344CB8AC3E}">
        <p14:creationId xmlns:p14="http://schemas.microsoft.com/office/powerpoint/2010/main" val="211325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95" t="43436" r="61829" b="17611"/>
          <a:stretch/>
        </p:blipFill>
        <p:spPr>
          <a:xfrm>
            <a:off x="6104585" y="940717"/>
            <a:ext cx="5622503" cy="503507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972" y="553791"/>
            <a:ext cx="5280338" cy="58212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8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defensive mid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wide to #2 on overlaps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1,2 with #7 and #10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balls over the  top to #9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Cut off passing lanes from opposition MF to 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in front of defense to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Drops into middle between #5 and #4 when they spread wide to play the ball out of the 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09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82" t="47448" r="41774" b="14248"/>
          <a:stretch/>
        </p:blipFill>
        <p:spPr>
          <a:xfrm>
            <a:off x="5581231" y="1083319"/>
            <a:ext cx="6285622" cy="41848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9701" y="2551511"/>
            <a:ext cx="4314421" cy="27166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8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defensive mid 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central in front of defenders, win the ball</a:t>
            </a:r>
          </a:p>
        </p:txBody>
      </p:sp>
    </p:spTree>
    <p:extLst>
      <p:ext uri="{BB962C8B-B14F-4D97-AF65-F5344CB8AC3E}">
        <p14:creationId xmlns:p14="http://schemas.microsoft.com/office/powerpoint/2010/main" val="136790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78" t="43336" r="61847" b="17495"/>
          <a:stretch/>
        </p:blipFill>
        <p:spPr>
          <a:xfrm>
            <a:off x="5960679" y="826922"/>
            <a:ext cx="5900763" cy="53136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183" y="463639"/>
            <a:ext cx="5370490" cy="60401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outside back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wide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ball through #8 and #7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Overlap, overlap, overlap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Take ball to end line and cross into #9 or cutback to offensive midfielders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Mark wingers from other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Force play wide toward side line and prevent crosses from coming 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Close into #4 when team loses  possession </a:t>
            </a:r>
          </a:p>
        </p:txBody>
      </p:sp>
    </p:spTree>
    <p:extLst>
      <p:ext uri="{BB962C8B-B14F-4D97-AF65-F5344CB8AC3E}">
        <p14:creationId xmlns:p14="http://schemas.microsoft.com/office/powerpoint/2010/main" val="141638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870" t="47067" r="41893" b="13981"/>
          <a:stretch/>
        </p:blipFill>
        <p:spPr>
          <a:xfrm>
            <a:off x="5447543" y="931197"/>
            <a:ext cx="6493971" cy="47097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2428" y="2987898"/>
            <a:ext cx="4520484" cy="27689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outside back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Get wide and overlap,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force play wide on defense</a:t>
            </a: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1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65" t="43361" r="61860" b="17470"/>
          <a:stretch/>
        </p:blipFill>
        <p:spPr>
          <a:xfrm>
            <a:off x="6087974" y="936050"/>
            <a:ext cx="5711039" cy="51427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6365" y="506756"/>
            <a:ext cx="5383369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3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– outside back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Stay wide 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ball through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#6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#11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Overlap, overlap, overlap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Take ball to end line and cross into #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9</a:t>
            </a:r>
          </a:p>
          <a:p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or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cutback to offensive midfielders</a:t>
            </a:r>
          </a:p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Mark wingers from other team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Force play wide toward side line 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and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prevent crosses from coming 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Close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into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#5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when team loses  possession </a:t>
            </a:r>
          </a:p>
        </p:txBody>
      </p:sp>
    </p:spTree>
    <p:extLst>
      <p:ext uri="{BB962C8B-B14F-4D97-AF65-F5344CB8AC3E}">
        <p14:creationId xmlns:p14="http://schemas.microsoft.com/office/powerpoint/2010/main" val="190129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80" t="47437" r="41679" b="14043"/>
          <a:stretch/>
        </p:blipFill>
        <p:spPr>
          <a:xfrm>
            <a:off x="5845583" y="1205746"/>
            <a:ext cx="5965246" cy="44167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5256" y="2711002"/>
            <a:ext cx="406114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3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– outside back</a:t>
            </a:r>
          </a:p>
          <a:p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Get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wide and overlap, force play wide on defense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6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847" t="43547" r="61879" b="17765"/>
          <a:stretch/>
        </p:blipFill>
        <p:spPr>
          <a:xfrm>
            <a:off x="6877318" y="1421759"/>
            <a:ext cx="5113022" cy="45926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9396" y="180304"/>
            <a:ext cx="5898525" cy="6027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4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&amp; </a:t>
            </a:r>
            <a:r>
              <a:rPr lang="en-US" sz="6000" b="1" dirty="0" smtClean="0">
                <a:solidFill>
                  <a:srgbClr val="FF0000"/>
                </a:solidFill>
              </a:rPr>
              <a:t>5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central defense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the ball wide to #3 and #2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ball through #6 #8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Support midfield to maintain possession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Get to corners of the 18 yard box to begin play from the back</a:t>
            </a:r>
          </a:p>
          <a:p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Mark central strikers from other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Win tackles and headers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Organize defense and make sure team is keeping its shape - compact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40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21" t="48133" r="41741" b="13669"/>
          <a:stretch/>
        </p:blipFill>
        <p:spPr>
          <a:xfrm>
            <a:off x="5725391" y="1205345"/>
            <a:ext cx="6141752" cy="423949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8046" y="1450044"/>
            <a:ext cx="4649566" cy="39947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6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4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&amp; </a:t>
            </a:r>
            <a:r>
              <a:rPr lang="en-US" sz="6000" b="1" dirty="0" smtClean="0">
                <a:solidFill>
                  <a:srgbClr val="FF0000"/>
                </a:solidFill>
              </a:rPr>
              <a:t>5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central defense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Area of responsibilities: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Stay central and organized,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force play wide</a:t>
            </a:r>
          </a:p>
          <a:p>
            <a:endParaRPr lang="en-US" sz="28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23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664" t="43888" r="61822" b="17740"/>
          <a:stretch/>
        </p:blipFill>
        <p:spPr>
          <a:xfrm>
            <a:off x="5910493" y="890104"/>
            <a:ext cx="5903969" cy="519831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7981" y="795935"/>
            <a:ext cx="4987637" cy="529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G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 – goalie</a:t>
            </a:r>
          </a:p>
          <a:p>
            <a:pPr algn="ctr"/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Responsibilities: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Distribution to outside backs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Move to support fullbacks to maintain possession</a:t>
            </a:r>
          </a:p>
          <a:p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Stop shots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Make sure defenders are covering players and staying compact</a:t>
            </a:r>
          </a:p>
        </p:txBody>
      </p:sp>
    </p:spTree>
    <p:extLst>
      <p:ext uri="{BB962C8B-B14F-4D97-AF65-F5344CB8AC3E}">
        <p14:creationId xmlns:p14="http://schemas.microsoft.com/office/powerpoint/2010/main" val="116184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811" t="47457" r="41733" b="13823"/>
          <a:stretch/>
        </p:blipFill>
        <p:spPr>
          <a:xfrm>
            <a:off x="5779124" y="917400"/>
            <a:ext cx="6198112" cy="41697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8384" y="2977287"/>
            <a:ext cx="4738254" cy="21098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#</a:t>
            </a:r>
            <a:r>
              <a:rPr lang="en-US" sz="6000" b="1" dirty="0" smtClean="0">
                <a:solidFill>
                  <a:srgbClr val="FF0000"/>
                </a:solidFill>
              </a:rPr>
              <a:t>G </a:t>
            </a: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– outside back: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organize defense,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start offensive play from back</a:t>
            </a:r>
          </a:p>
        </p:txBody>
      </p:sp>
    </p:spTree>
    <p:extLst>
      <p:ext uri="{BB962C8B-B14F-4D97-AF65-F5344CB8AC3E}">
        <p14:creationId xmlns:p14="http://schemas.microsoft.com/office/powerpoint/2010/main" val="612623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801" t="40237" r="41660" b="20744"/>
          <a:stretch/>
        </p:blipFill>
        <p:spPr>
          <a:xfrm>
            <a:off x="1030310" y="1123411"/>
            <a:ext cx="9955369" cy="39745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0529" y="115911"/>
            <a:ext cx="7720445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4">
                    <a:lumMod val="75000"/>
                  </a:schemeClr>
                </a:solidFill>
              </a:rPr>
              <a:t>4.2.3.1  phases of possession</a:t>
            </a:r>
          </a:p>
          <a:p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There are 4 phases of possession as we move from offense to defense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30310" y="5191033"/>
            <a:ext cx="2673197" cy="12701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Build safe possession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Move ball across defense into consolidation phase </a:t>
            </a:r>
          </a:p>
        </p:txBody>
      </p:sp>
      <p:sp>
        <p:nvSpPr>
          <p:cNvPr id="6" name="Rectangle 5"/>
          <p:cNvSpPr/>
          <p:nvPr/>
        </p:nvSpPr>
        <p:spPr>
          <a:xfrm>
            <a:off x="4545086" y="5114784"/>
            <a:ext cx="2645085" cy="13463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Continue safe possession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 into penetration phase when attacking player can receive ball in dangerous possession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288357" y="5114784"/>
            <a:ext cx="1686467" cy="1381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Through balls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1,2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r>
              <a:rPr lang="en-US" sz="1600" baseline="30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rd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man runs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Overloads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dribbling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9222719" y="5100033"/>
            <a:ext cx="1907821" cy="13908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Get into scoring position and finish!!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Take risks, be brave</a:t>
            </a:r>
          </a:p>
        </p:txBody>
      </p:sp>
    </p:spTree>
    <p:extLst>
      <p:ext uri="{BB962C8B-B14F-4D97-AF65-F5344CB8AC3E}">
        <p14:creationId xmlns:p14="http://schemas.microsoft.com/office/powerpoint/2010/main" val="262867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99" t="47112" r="41632" b="13799"/>
          <a:stretch/>
        </p:blipFill>
        <p:spPr>
          <a:xfrm>
            <a:off x="5125792" y="1070262"/>
            <a:ext cx="6751016" cy="45442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2410" y="1070262"/>
            <a:ext cx="3707863" cy="4352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4.2.3.1 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Playing in shape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Playing from the back,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Players positioned when the goalie puts the ball in play</a:t>
            </a:r>
          </a:p>
        </p:txBody>
      </p:sp>
    </p:spTree>
    <p:extLst>
      <p:ext uri="{BB962C8B-B14F-4D97-AF65-F5344CB8AC3E}">
        <p14:creationId xmlns:p14="http://schemas.microsoft.com/office/powerpoint/2010/main" val="41607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78" t="47763" r="41684" b="14039"/>
          <a:stretch/>
        </p:blipFill>
        <p:spPr>
          <a:xfrm>
            <a:off x="5299364" y="1620250"/>
            <a:ext cx="6554488" cy="4206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08" y="1786504"/>
            <a:ext cx="3792683" cy="29510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4.2.3.1 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Attacking shape</a:t>
            </a: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 formation  transition to a </a:t>
            </a:r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4.3.3</a:t>
            </a:r>
          </a:p>
        </p:txBody>
      </p:sp>
    </p:spTree>
    <p:extLst>
      <p:ext uri="{BB962C8B-B14F-4D97-AF65-F5344CB8AC3E}">
        <p14:creationId xmlns:p14="http://schemas.microsoft.com/office/powerpoint/2010/main" val="423577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758" t="47454" r="41700" b="14147"/>
          <a:stretch/>
        </p:blipFill>
        <p:spPr>
          <a:xfrm>
            <a:off x="5860474" y="1174171"/>
            <a:ext cx="6032768" cy="3979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4627" y="1371599"/>
            <a:ext cx="4291446" cy="35848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4.2.3.1  </a:t>
            </a:r>
          </a:p>
          <a:p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</a:rPr>
              <a:t>Defending shape</a:t>
            </a:r>
          </a:p>
          <a:p>
            <a:endParaRPr lang="en-US" sz="280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80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formation transitions 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 a </a:t>
            </a:r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4.4.1.1</a:t>
            </a:r>
          </a:p>
        </p:txBody>
      </p:sp>
    </p:spTree>
    <p:extLst>
      <p:ext uri="{BB962C8B-B14F-4D97-AF65-F5344CB8AC3E}">
        <p14:creationId xmlns:p14="http://schemas.microsoft.com/office/powerpoint/2010/main" val="47943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28045" y="3244334"/>
            <a:ext cx="75311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>
                <a:solidFill>
                  <a:schemeClr val="accent4">
                    <a:lumMod val="75000"/>
                  </a:schemeClr>
                </a:solidFill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65873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2580" y="1918951"/>
            <a:ext cx="6272012" cy="45591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Pressing</a:t>
            </a:r>
            <a:r>
              <a:rPr lang="en-US" sz="4000" dirty="0" smtClean="0">
                <a:solidFill>
                  <a:srgbClr val="FF0000"/>
                </a:solidFill>
              </a:rPr>
              <a:t> as a team in a </a:t>
            </a:r>
          </a:p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4.2.3.1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 smtClean="0">
                <a:solidFill>
                  <a:schemeClr val="bg2">
                    <a:lumMod val="50000"/>
                  </a:schemeClr>
                </a:solidFill>
              </a:rPr>
              <a:t>Anthony </a:t>
            </a:r>
            <a:r>
              <a:rPr lang="en-US" dirty="0" err="1" smtClean="0">
                <a:solidFill>
                  <a:schemeClr val="bg2">
                    <a:lumMod val="50000"/>
                  </a:schemeClr>
                </a:solidFill>
              </a:rPr>
              <a:t>hudson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75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3639" y="2414789"/>
            <a:ext cx="5962918" cy="32390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3200" b="1" dirty="0" smtClean="0">
                <a:solidFill>
                  <a:schemeClr val="accent4">
                    <a:lumMod val="75000"/>
                  </a:schemeClr>
                </a:solidFill>
              </a:rPr>
              <a:t>Moment we lose the ball….</a:t>
            </a:r>
          </a:p>
          <a:p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Can we win it back immediately?  </a:t>
            </a: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Yes or if no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….</a:t>
            </a: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Slow opposition attack down</a:t>
            </a:r>
          </a:p>
          <a:p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Get into our defensive shape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32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3788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420" t="29578" r="42873" b="24400"/>
          <a:stretch/>
        </p:blipFill>
        <p:spPr>
          <a:xfrm>
            <a:off x="4146199" y="779070"/>
            <a:ext cx="7611439" cy="51580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924" y="1584101"/>
            <a:ext cx="3346452" cy="9787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We are the reds –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our right back on ball</a:t>
            </a:r>
          </a:p>
        </p:txBody>
      </p:sp>
      <p:sp>
        <p:nvSpPr>
          <p:cNvPr id="4" name="Rectangle 3"/>
          <p:cNvSpPr/>
          <p:nvPr/>
        </p:nvSpPr>
        <p:spPr>
          <a:xfrm>
            <a:off x="277924" y="2894476"/>
            <a:ext cx="3753163" cy="1957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Our attacking players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make forward runs and commit themselves in advance position</a:t>
            </a:r>
          </a:p>
        </p:txBody>
      </p:sp>
    </p:spTree>
    <p:extLst>
      <p:ext uri="{BB962C8B-B14F-4D97-AF65-F5344CB8AC3E}">
        <p14:creationId xmlns:p14="http://schemas.microsoft.com/office/powerpoint/2010/main" val="25297190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395" t="28285" r="41640" b="25236"/>
          <a:stretch/>
        </p:blipFill>
        <p:spPr>
          <a:xfrm>
            <a:off x="4470564" y="1065726"/>
            <a:ext cx="7399650" cy="50034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3638" y="1880316"/>
            <a:ext cx="3644721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Right back gives ball away</a:t>
            </a:r>
          </a:p>
        </p:txBody>
      </p:sp>
      <p:sp>
        <p:nvSpPr>
          <p:cNvPr id="4" name="Rectangle 3"/>
          <p:cNvSpPr/>
          <p:nvPr/>
        </p:nvSpPr>
        <p:spPr>
          <a:xfrm>
            <a:off x="463638" y="2794716"/>
            <a:ext cx="3644721" cy="22409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Opposition CB intercepts with our players out of position and spread out</a:t>
            </a:r>
          </a:p>
        </p:txBody>
      </p:sp>
    </p:spTree>
    <p:extLst>
      <p:ext uri="{BB962C8B-B14F-4D97-AF65-F5344CB8AC3E}">
        <p14:creationId xmlns:p14="http://schemas.microsoft.com/office/powerpoint/2010/main" val="14039692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622" t="21927" r="41718" b="32628"/>
          <a:stretch/>
        </p:blipFill>
        <p:spPr>
          <a:xfrm>
            <a:off x="4553281" y="1043186"/>
            <a:ext cx="7359677" cy="48167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3487" y="920838"/>
            <a:ext cx="3515933" cy="4823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Players nearest to the ball try and slow play down.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Get goal side,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screen passes, threaten a pass,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mark two players, threaten to tackle…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Slow play down,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buy time…..don’t sell yourself.</a:t>
            </a:r>
          </a:p>
        </p:txBody>
      </p:sp>
    </p:spTree>
    <p:extLst>
      <p:ext uri="{BB962C8B-B14F-4D97-AF65-F5344CB8AC3E}">
        <p14:creationId xmlns:p14="http://schemas.microsoft.com/office/powerpoint/2010/main" val="20162330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18" t="21951" r="41675" b="31281"/>
          <a:stretch/>
        </p:blipFill>
        <p:spPr>
          <a:xfrm>
            <a:off x="4249866" y="854203"/>
            <a:ext cx="7567713" cy="50443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213" y="553791"/>
            <a:ext cx="3721995" cy="53447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Nearest man gets goal side and tries to slow play down.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Rest of team recover/drop into our defensive shape.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Compact.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Narrow.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Opposition can`t play through or in behind us.</a:t>
            </a:r>
          </a:p>
        </p:txBody>
      </p:sp>
    </p:spTree>
    <p:extLst>
      <p:ext uri="{BB962C8B-B14F-4D97-AF65-F5344CB8AC3E}">
        <p14:creationId xmlns:p14="http://schemas.microsoft.com/office/powerpoint/2010/main" val="40589757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306" t="22659" r="42008" b="30608"/>
          <a:stretch/>
        </p:blipFill>
        <p:spPr>
          <a:xfrm>
            <a:off x="4748063" y="825741"/>
            <a:ext cx="7137458" cy="50599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851" y="579550"/>
            <a:ext cx="3747752" cy="5306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Decide a point where we drop to and start defending from.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Now in good shape. Keep ball in front of you.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ball moves, tea shifts.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Distances stay the same as you shift.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Now on front foot, ready to go press.</a:t>
            </a:r>
          </a:p>
        </p:txBody>
      </p:sp>
    </p:spTree>
    <p:extLst>
      <p:ext uri="{BB962C8B-B14F-4D97-AF65-F5344CB8AC3E}">
        <p14:creationId xmlns:p14="http://schemas.microsoft.com/office/powerpoint/2010/main" val="42669825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276" t="21841" r="41812" b="31268"/>
          <a:stretch/>
        </p:blipFill>
        <p:spPr>
          <a:xfrm>
            <a:off x="5150849" y="917760"/>
            <a:ext cx="6758377" cy="49387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608" y="502276"/>
            <a:ext cx="4146998" cy="5747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`trigger`-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first defender dictates (trigger) and rest of team supports. </a:t>
            </a:r>
          </a:p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Press at pace.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Keep play down one side of the pitch.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First defender bends runs – cuts the line off (keep play inside) then goes to the ball. 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Supporting players approach and mark the correct side.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Opposition can not turn and play out the other side.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Mark/approach the correct </a:t>
            </a:r>
            <a:r>
              <a:rPr lang="en-US" sz="2400" dirty="0" smtClean="0"/>
              <a:t>side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07915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283" t="21893" r="42091" b="28695"/>
          <a:stretch/>
        </p:blipFill>
        <p:spPr>
          <a:xfrm>
            <a:off x="4975023" y="1040949"/>
            <a:ext cx="6773683" cy="46901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941" y="1434874"/>
            <a:ext cx="4288665" cy="39022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tighter the first defender gets the tighter the rest of the team can go.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Center midfielders make sure to stay tight and mark on the inside,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Opposition player can not turn out.</a:t>
            </a:r>
          </a:p>
        </p:txBody>
      </p:sp>
    </p:spTree>
    <p:extLst>
      <p:ext uri="{BB962C8B-B14F-4D97-AF65-F5344CB8AC3E}">
        <p14:creationId xmlns:p14="http://schemas.microsoft.com/office/powerpoint/2010/main" val="25212101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344" t="21945" r="42035" b="27352"/>
          <a:stretch/>
        </p:blipFill>
        <p:spPr>
          <a:xfrm>
            <a:off x="4922743" y="1172164"/>
            <a:ext cx="7015040" cy="48937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698" y="441615"/>
            <a:ext cx="4481848" cy="56243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FW – 39 stay in shape, in case the first defender gets beat. 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But he stay on his front foot, ready to go press if they play back to the CB or GK.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he goes and presses he angles his approach so the play stay down this side of pitch.</a:t>
            </a:r>
          </a:p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Opposite WM – 44 stay compact and supports his CM in case he gets beat. </a:t>
            </a:r>
          </a:p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But slightly advanced and on front foot, ready to press other CB if they try and play back/out</a:t>
            </a:r>
          </a:p>
        </p:txBody>
      </p:sp>
    </p:spTree>
    <p:extLst>
      <p:ext uri="{BB962C8B-B14F-4D97-AF65-F5344CB8AC3E}">
        <p14:creationId xmlns:p14="http://schemas.microsoft.com/office/powerpoint/2010/main" val="31254310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081" t="25710" r="41949" b="24939"/>
          <a:stretch/>
        </p:blipFill>
        <p:spPr>
          <a:xfrm>
            <a:off x="5383369" y="907961"/>
            <a:ext cx="6705041" cy="50634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0761" y="321972"/>
            <a:ext cx="3438659" cy="117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Potential problems –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keep discipline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450761" y="1493950"/>
            <a:ext cx="4932608" cy="4868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With NO pressure on the ball and the ball down the middle of pitch – Back four open body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Up (shoulders in line with both goals).</a:t>
            </a:r>
          </a:p>
          <a:p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be ready to deal with any balls in behind.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Open body – give yourself best chance of head start on your attacker running in behind.</a:t>
            </a:r>
          </a:p>
        </p:txBody>
      </p:sp>
    </p:spTree>
    <p:extLst>
      <p:ext uri="{BB962C8B-B14F-4D97-AF65-F5344CB8AC3E}">
        <p14:creationId xmlns:p14="http://schemas.microsoft.com/office/powerpoint/2010/main" val="9735365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068" t="21578" r="42001" b="27568"/>
          <a:stretch/>
        </p:blipFill>
        <p:spPr>
          <a:xfrm>
            <a:off x="5209421" y="1211921"/>
            <a:ext cx="6649410" cy="4583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6822" y="592428"/>
            <a:ext cx="4365939" cy="5460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With NO pressure on the ball and the ball out wide.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 four gets square on body shape facing the goal in front.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Make sure we see the ball and your man and over your shoulder.</a:t>
            </a:r>
          </a:p>
          <a:p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Don`t get turned facing the ball, unable to see what is behind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0719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282" t="22085" r="42256" b="31399"/>
          <a:stretch/>
        </p:blipFill>
        <p:spPr>
          <a:xfrm>
            <a:off x="4636393" y="973380"/>
            <a:ext cx="7302987" cy="48993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9396" y="785610"/>
            <a:ext cx="4146997" cy="50871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With NO pressure on the ball and on chance of getting pressure on the man AS THE BALL GETS THERE, players must stay and keep there shape.</a:t>
            </a:r>
          </a:p>
          <a:p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All that happens is they now just play round and expose the space just opened up.</a:t>
            </a:r>
          </a:p>
        </p:txBody>
      </p:sp>
    </p:spTree>
    <p:extLst>
      <p:ext uri="{BB962C8B-B14F-4D97-AF65-F5344CB8AC3E}">
        <p14:creationId xmlns:p14="http://schemas.microsoft.com/office/powerpoint/2010/main" val="38157748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659" t="23400" r="41919" b="30939"/>
          <a:stretch/>
        </p:blipFill>
        <p:spPr>
          <a:xfrm>
            <a:off x="4264615" y="1056065"/>
            <a:ext cx="7364448" cy="49509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5154" y="1056065"/>
            <a:ext cx="3400023" cy="3515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 them have the ball in those areas.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There is no danger here.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Stay in your shape.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 press when the moments right</a:t>
            </a:r>
          </a:p>
        </p:txBody>
      </p:sp>
    </p:spTree>
    <p:extLst>
      <p:ext uri="{BB962C8B-B14F-4D97-AF65-F5344CB8AC3E}">
        <p14:creationId xmlns:p14="http://schemas.microsoft.com/office/powerpoint/2010/main" val="13485950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28036" y="708338"/>
            <a:ext cx="10882646" cy="52932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accent4">
                    <a:lumMod val="75000"/>
                  </a:schemeClr>
                </a:solidFill>
              </a:rPr>
              <a:t>Key points….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nearest man slows play down (go to ball and or screen forward pass)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Defenders delay the play / buy time</a:t>
            </a:r>
          </a:p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 mates drop into defensive shape as quickly as possible</a:t>
            </a:r>
          </a:p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 stay compact and keep the ball in front of them</a:t>
            </a:r>
          </a:p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Once in good defensive shape the team now looks for the right moment to press – look for the trigger.</a:t>
            </a:r>
          </a:p>
        </p:txBody>
      </p:sp>
    </p:spTree>
    <p:extLst>
      <p:ext uri="{BB962C8B-B14F-4D97-AF65-F5344CB8AC3E}">
        <p14:creationId xmlns:p14="http://schemas.microsoft.com/office/powerpoint/2010/main" val="31619583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8187" y="1004553"/>
            <a:ext cx="10792496" cy="4456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4">
                    <a:lumMod val="75000"/>
                  </a:schemeClr>
                </a:solidFill>
              </a:rPr>
              <a:t>What effects how we defend?</a:t>
            </a:r>
          </a:p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State of the game, 1- 0 down/up – man up, man down</a:t>
            </a:r>
          </a:p>
          <a:p>
            <a:pPr algn="ctr"/>
            <a:endParaRPr lang="en-US" sz="2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Characteristics 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</a:t>
            </a:r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 players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(pace/size of defenders, pace of attackers, …..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etc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Mentality of players and culture of country/club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Playing home or away / 1 or 2 legs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weather (temperature)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981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82592" y="2640169"/>
            <a:ext cx="4726546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Thank you </a:t>
            </a:r>
            <a:endParaRPr 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78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2050</TotalTime>
  <Words>1673</Words>
  <Application>Microsoft Office PowerPoint</Application>
  <PresentationFormat>Widescreen</PresentationFormat>
  <Paragraphs>285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feridon</dc:creator>
  <cp:lastModifiedBy>feridon</cp:lastModifiedBy>
  <cp:revision>125</cp:revision>
  <dcterms:created xsi:type="dcterms:W3CDTF">2015-09-27T16:20:52Z</dcterms:created>
  <dcterms:modified xsi:type="dcterms:W3CDTF">2015-11-07T09:06:40Z</dcterms:modified>
</cp:coreProperties>
</file>