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57" r:id="rId9"/>
    <p:sldId id="261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0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7ECF9-DAA5-4C6E-9BD7-E955C8B34C87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7ECF9-DAA5-4C6E-9BD7-E955C8B34C87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7ECF9-DAA5-4C6E-9BD7-E955C8B34C87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7ECF9-DAA5-4C6E-9BD7-E955C8B34C87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7ECF9-DAA5-4C6E-9BD7-E955C8B34C87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7ECF9-DAA5-4C6E-9BD7-E955C8B34C87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7ECF9-DAA5-4C6E-9BD7-E955C8B34C87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7ECF9-DAA5-4C6E-9BD7-E955C8B34C87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7ECF9-DAA5-4C6E-9BD7-E955C8B34C87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7ECF9-DAA5-4C6E-9BD7-E955C8B34C87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7ECF9-DAA5-4C6E-9BD7-E955C8B34C87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A17ECF9-DAA5-4C6E-9BD7-E955C8B34C87}" type="datetimeFigureOut">
              <a:rPr lang="en-US" smtClean="0"/>
              <a:pPr/>
              <a:t>11/3/2011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DA48C10-056D-4075-8958-C04F16AACCF1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ipe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533400"/>
            <a:ext cx="7851648" cy="1828800"/>
          </a:xfrm>
        </p:spPr>
        <p:txBody>
          <a:bodyPr/>
          <a:lstStyle/>
          <a:p>
            <a:r>
              <a:rPr lang="en-US" dirty="0" smtClean="0"/>
              <a:t>Australia </a:t>
            </a:r>
            <a:r>
              <a:rPr lang="en-US" dirty="0" err="1" smtClean="0"/>
              <a:t>vs</a:t>
            </a:r>
            <a:r>
              <a:rPr lang="en-US" dirty="0" smtClean="0"/>
              <a:t> Singapore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438400"/>
            <a:ext cx="7854696" cy="1752600"/>
          </a:xfrm>
        </p:spPr>
        <p:txBody>
          <a:bodyPr/>
          <a:lstStyle/>
          <a:p>
            <a:r>
              <a:rPr lang="en-US" dirty="0" smtClean="0"/>
              <a:t>Statistics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648200" y="3657600"/>
            <a:ext cx="449580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dirty="0" smtClean="0"/>
              <a:t>Group 1</a:t>
            </a:r>
          </a:p>
          <a:p>
            <a:endParaRPr lang="en-US" sz="3200" b="1" dirty="0" smtClean="0"/>
          </a:p>
          <a:p>
            <a:r>
              <a:rPr lang="en-US" sz="2400" dirty="0" smtClean="0"/>
              <a:t>Member: </a:t>
            </a:r>
            <a:r>
              <a:rPr lang="en-US" sz="2400" dirty="0" err="1" smtClean="0"/>
              <a:t>Syed</a:t>
            </a:r>
            <a:endParaRPr lang="en-US" sz="2400" dirty="0" smtClean="0"/>
          </a:p>
          <a:p>
            <a:r>
              <a:rPr lang="en-US" sz="2400" dirty="0" smtClean="0"/>
              <a:t>                 </a:t>
            </a:r>
            <a:r>
              <a:rPr lang="en-US" sz="2400" dirty="0" err="1" smtClean="0"/>
              <a:t>Pouria</a:t>
            </a:r>
            <a:endParaRPr lang="en-US" sz="2400" dirty="0" smtClean="0"/>
          </a:p>
          <a:p>
            <a:r>
              <a:rPr lang="en-US" sz="2400" dirty="0" smtClean="0"/>
              <a:t>                 Kay</a:t>
            </a:r>
          </a:p>
          <a:p>
            <a:r>
              <a:rPr lang="en-US" sz="2400" dirty="0" smtClean="0"/>
              <a:t>                 Joe</a:t>
            </a:r>
          </a:p>
          <a:p>
            <a:r>
              <a:rPr lang="en-US" sz="2400" dirty="0" smtClean="0"/>
              <a:t>                 Elena</a:t>
            </a:r>
            <a:endParaRPr lang="en-US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Free-kick (1st half)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828800"/>
          <a:ext cx="8229600" cy="221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1422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Australia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Singapore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Left</a:t>
                      </a:r>
                      <a:r>
                        <a:rPr lang="en-US" baseline="0" dirty="0" smtClean="0"/>
                        <a:t> Pitch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Right Pitch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Left Pitch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Right Pitch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No.15    18:45</a:t>
                      </a:r>
                      <a:r>
                        <a:rPr lang="en-US" baseline="0" dirty="0" smtClean="0"/>
                        <a:t>   (2)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No.2</a:t>
                      </a:r>
                      <a:r>
                        <a:rPr lang="en-US" baseline="0" dirty="0" smtClean="0"/>
                        <a:t>    06:17   (1)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No.23</a:t>
                      </a:r>
                      <a:r>
                        <a:rPr lang="en-US" baseline="0" dirty="0" smtClean="0"/>
                        <a:t>   31:23     (4)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No.8    +0.29   (6)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No.19  21:23    (3)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No.</a:t>
                      </a:r>
                      <a:r>
                        <a:rPr lang="en-US" baseline="0" dirty="0" smtClean="0"/>
                        <a:t> 23  40:08   (5)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No.19  +2:26   (7)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4038600"/>
            <a:ext cx="83058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Free-kick (2nd half)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Australia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Singapore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Left</a:t>
                      </a:r>
                      <a:r>
                        <a:rPr lang="en-US" baseline="0" dirty="0" smtClean="0"/>
                        <a:t> Pitch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Right Pitch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Left Pitch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Right Pitch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No:8   57:20   (1)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No.3   85:59   (3)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No.6   58:30   (2)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No.9   89:48   (4)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No.4</a:t>
                      </a:r>
                      <a:r>
                        <a:rPr lang="en-US" baseline="0" dirty="0" smtClean="0"/>
                        <a:t>   +2:48   (5)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4267200"/>
            <a:ext cx="8229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/>
          <a:lstStyle/>
          <a:p>
            <a:pPr algn="ctr"/>
            <a:r>
              <a:rPr lang="en-US" dirty="0" smtClean="0"/>
              <a:t>Corner kick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229600" cy="5029200"/>
          </a:xfrm>
        </p:spPr>
        <p:txBody>
          <a:bodyPr/>
          <a:lstStyle/>
          <a:p>
            <a:r>
              <a:rPr lang="en-US" dirty="0" smtClean="0"/>
              <a:t>Singapore 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914400" y="1905000"/>
          <a:ext cx="6096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First</a:t>
                      </a:r>
                      <a:r>
                        <a:rPr lang="en-US" baseline="0" dirty="0" smtClean="0"/>
                        <a:t> half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Second half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Total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Left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Left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04800" y="3733800"/>
            <a:ext cx="281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200" dirty="0" smtClean="0"/>
              <a:t>   Australia</a:t>
            </a:r>
            <a:endParaRPr lang="en-US" sz="32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838200" y="4267200"/>
          <a:ext cx="6096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First</a:t>
                      </a:r>
                      <a:r>
                        <a:rPr lang="en-US" baseline="0" dirty="0" smtClean="0"/>
                        <a:t> half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Second half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Total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Left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Left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Shooting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8305800" cy="467836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Australia</a:t>
            </a:r>
            <a:endParaRPr lang="en-US" i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85800" y="2286000"/>
          <a:ext cx="6095999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First Half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Second</a:t>
                      </a:r>
                      <a:r>
                        <a:rPr lang="en-US" baseline="0" dirty="0" smtClean="0"/>
                        <a:t> half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Total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Left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Centre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Left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Centre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762000" y="4495800"/>
          <a:ext cx="6095999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First Half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Second</a:t>
                      </a:r>
                      <a:r>
                        <a:rPr lang="en-US" baseline="0" dirty="0" smtClean="0"/>
                        <a:t> half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Total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Left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Centre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Left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Centre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62000" y="3962400"/>
            <a:ext cx="289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Shot out:</a:t>
            </a:r>
            <a:endParaRPr lang="en-US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2000" y="1905000"/>
            <a:ext cx="12954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Shot on:</a:t>
            </a:r>
            <a:endParaRPr lang="en-US" b="1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Shooting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81000" y="1447800"/>
            <a:ext cx="8305800" cy="4678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Singapore 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85800" y="2286000"/>
          <a:ext cx="6095999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First Half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Second</a:t>
                      </a:r>
                      <a:r>
                        <a:rPr lang="en-US" baseline="0" dirty="0" smtClean="0"/>
                        <a:t> half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Total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Left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Centre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Left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Centre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762000" y="4495800"/>
          <a:ext cx="6095999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First Half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Second</a:t>
                      </a:r>
                      <a:r>
                        <a:rPr lang="en-US" baseline="0" dirty="0" smtClean="0"/>
                        <a:t> half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Total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Left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Centre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Left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Centre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62000" y="3962400"/>
            <a:ext cx="289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Shot out:</a:t>
            </a:r>
            <a:endParaRPr lang="en-US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2000" y="1905000"/>
            <a:ext cx="12954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Shot on:</a:t>
            </a:r>
            <a:endParaRPr lang="en-US" b="1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</a:t>
            </a:r>
            <a:r>
              <a:rPr lang="en-US" dirty="0" smtClean="0"/>
              <a:t>coring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4800" dirty="0" smtClean="0">
                <a:solidFill>
                  <a:schemeClr val="accent2"/>
                </a:solidFill>
              </a:rPr>
              <a:t>Australia 1:0  Singapore</a:t>
            </a:r>
          </a:p>
          <a:p>
            <a:pPr>
              <a:buNone/>
            </a:pPr>
            <a:r>
              <a:rPr lang="en-US" sz="2800" dirty="0" smtClean="0"/>
              <a:t>	51’    No:19     </a:t>
            </a:r>
            <a:r>
              <a:rPr lang="en-US" sz="2800" dirty="0" err="1" smtClean="0"/>
              <a:t>Recee</a:t>
            </a:r>
            <a:r>
              <a:rPr lang="en-US" sz="2800" dirty="0" smtClean="0"/>
              <a:t> </a:t>
            </a:r>
            <a:r>
              <a:rPr lang="en-US" sz="2800" dirty="0" err="1" smtClean="0"/>
              <a:t>Caira</a:t>
            </a:r>
            <a:r>
              <a:rPr lang="en-US" sz="2800" dirty="0" smtClean="0"/>
              <a:t> </a:t>
            </a:r>
          </a:p>
          <a:p>
            <a:pPr>
              <a:buNone/>
            </a:pPr>
            <a:r>
              <a:rPr lang="en-US" sz="2800" dirty="0" smtClean="0"/>
              <a:t>    Adam Taggart (No:9)  crosses the ball from right side ,  and then </a:t>
            </a:r>
            <a:r>
              <a:rPr lang="en-US" sz="2800" dirty="0" err="1" smtClean="0"/>
              <a:t>Recee</a:t>
            </a:r>
            <a:r>
              <a:rPr lang="en-US" sz="2800" dirty="0" smtClean="0"/>
              <a:t> </a:t>
            </a:r>
            <a:r>
              <a:rPr lang="en-US" sz="2800" dirty="0" err="1" smtClean="0"/>
              <a:t>Caira</a:t>
            </a:r>
            <a:r>
              <a:rPr lang="en-US" sz="2800" dirty="0" smtClean="0"/>
              <a:t>(No:19)  scored a goal by heading .  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1800" y="4267200"/>
            <a:ext cx="5334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2">
                    <a:lumMod val="25000"/>
                  </a:schemeClr>
                </a:solidFill>
              </a:rPr>
              <a:t>Substitution</a:t>
            </a:r>
            <a:endParaRPr lang="en-US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3718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1371600"/>
                <a:gridCol w="1371600"/>
                <a:gridCol w="1447800"/>
                <a:gridCol w="1295400"/>
                <a:gridCol w="1371600"/>
              </a:tblGrid>
              <a:tr h="723900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Australia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300" dirty="0" smtClean="0"/>
                        <a:t>Singapore</a:t>
                      </a:r>
                      <a:endParaRPr lang="en-US" sz="2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2390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Minute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In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Out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Minute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In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Out</a:t>
                      </a:r>
                      <a:endParaRPr lang="en-US" b="1" dirty="0"/>
                    </a:p>
                  </a:txBody>
                  <a:tcPr/>
                </a:tc>
              </a:tr>
              <a:tr h="72390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83’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Retre</a:t>
                      </a:r>
                      <a:r>
                        <a:rPr lang="en-US" dirty="0" smtClean="0"/>
                        <a:t>(38)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Barker(8)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45’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Seyd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Hamid</a:t>
                      </a:r>
                      <a:r>
                        <a:rPr lang="en-US" sz="1600" dirty="0" smtClean="0"/>
                        <a:t>(25)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Aabudin</a:t>
                      </a:r>
                      <a:r>
                        <a:rPr lang="en-US" dirty="0" smtClean="0"/>
                        <a:t>(15)</a:t>
                      </a:r>
                      <a:endParaRPr lang="en-US" dirty="0"/>
                    </a:p>
                  </a:txBody>
                  <a:tcPr/>
                </a:tc>
              </a:tr>
              <a:tr h="72390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55’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Shanoon</a:t>
                      </a:r>
                      <a:r>
                        <a:rPr lang="en-US" sz="1600" dirty="0" smtClean="0"/>
                        <a:t>(16)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Henzry</a:t>
                      </a:r>
                      <a:r>
                        <a:rPr lang="en-US" dirty="0" smtClean="0"/>
                        <a:t>(26)</a:t>
                      </a:r>
                      <a:endParaRPr lang="en-US" dirty="0"/>
                    </a:p>
                  </a:txBody>
                  <a:tcPr/>
                </a:tc>
              </a:tr>
              <a:tr h="72390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81’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Gerard(2)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Razali</a:t>
                      </a:r>
                      <a:r>
                        <a:rPr lang="en-US" dirty="0" smtClean="0"/>
                        <a:t>(10)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sz="6000" b="1" dirty="0" smtClean="0">
                <a:solidFill>
                  <a:srgbClr val="FF0000"/>
                </a:solidFill>
              </a:rPr>
              <a:t>General Impression</a:t>
            </a:r>
            <a:r>
              <a:rPr lang="en-US" sz="6000" b="1" dirty="0" smtClean="0">
                <a:solidFill>
                  <a:srgbClr val="FF0000"/>
                </a:solidFill>
                <a:sym typeface="Wingdings" pitchFamily="2" charset="2"/>
              </a:rPr>
              <a:t></a:t>
            </a:r>
            <a:endParaRPr lang="en-US" sz="60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369</TotalTime>
  <Words>274</Words>
  <Application>Microsoft Office PowerPoint</Application>
  <PresentationFormat>On-screen Show (4:3)</PresentationFormat>
  <Paragraphs>164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Flow</vt:lpstr>
      <vt:lpstr>Australia vs Singapore</vt:lpstr>
      <vt:lpstr>Free-kick (1st half) </vt:lpstr>
      <vt:lpstr>Free-kick (2nd half) </vt:lpstr>
      <vt:lpstr>Corner kick</vt:lpstr>
      <vt:lpstr>Shooting</vt:lpstr>
      <vt:lpstr>Slide 6</vt:lpstr>
      <vt:lpstr>Scoring</vt:lpstr>
      <vt:lpstr>Substitution</vt:lpstr>
      <vt:lpstr>Slide 9</vt:lpstr>
    </vt:vector>
  </TitlesOfParts>
  <Company>PARANDCO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Australia vs Singapore</dc:title>
  <dc:creator>PARAND</dc:creator>
  <cp:lastModifiedBy>PARAND</cp:lastModifiedBy>
  <cp:revision>29</cp:revision>
  <dcterms:created xsi:type="dcterms:W3CDTF">2011-11-02T11:29:06Z</dcterms:created>
  <dcterms:modified xsi:type="dcterms:W3CDTF">2011-11-03T14:58:50Z</dcterms:modified>
</cp:coreProperties>
</file>