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8" d="100"/>
          <a:sy n="3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0C2BB-DCC7-48F5-8BED-8580254165B4}" type="datetimeFigureOut">
              <a:rPr lang="fa-IR" smtClean="0"/>
              <a:t>12/25/1439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20E4-62FD-4AF7-AF96-1DCE69AA1548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4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6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7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9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10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11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16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18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19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20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Technical%20Development%20-%20Control%20%20%5bwww.press90.com%5d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FUTSAL--MANEE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13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danlod\Atletico%20Madrid-%20Diego%20Simeone%20%5bwww.press90.com%5d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1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Desktop\football\2748d20be075cf5bf7d4cde9740a55951257898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Desktop\football\da9cd3fbaf746d758b75027afd689352316974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Desktop\football\Modern%20Soccer%20Training%20like%20Jose%20Mourinho-Pass-%20and%20Speedtraining%20Combined%20%5bwww.press90.com%5d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2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Az\Videos\3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fa-IR" dirty="0" smtClean="0"/>
              <a:t>بسمه تعالی</a:t>
            </a:r>
          </a:p>
          <a:p>
            <a:pPr algn="ctr">
              <a:buNone/>
            </a:pPr>
            <a:endParaRPr lang="fa-IR" dirty="0"/>
          </a:p>
          <a:p>
            <a:pPr algn="ctr">
              <a:buNone/>
            </a:pPr>
            <a:endParaRPr lang="fa-IR" dirty="0" smtClean="0"/>
          </a:p>
          <a:p>
            <a:pPr algn="ctr">
              <a:buNone/>
            </a:pPr>
            <a:r>
              <a:rPr lang="fa-IR" dirty="0" smtClean="0"/>
              <a:t>تمرینات عملی مدارس فوتبال </a:t>
            </a:r>
            <a:endParaRPr lang="fa-I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40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0015" y="0"/>
            <a:ext cx="91540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77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40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40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277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2092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344816" cy="4946104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Technical Development - Control  [www.press90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UTSAL--MANE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277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letico Madrid- Diego Simeone [www.press90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-55563"/>
            <a:ext cx="12192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748d20be075cf5bf7d4cde9740a5595125789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a9cd3fbaf746d758b75027afd68935231697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dern Soccer Training like Jose Mourinho-Pass- and Speedtraining Combined [www.press90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</Words>
  <Application>Microsoft Office PowerPoint</Application>
  <PresentationFormat>On-screen Show (4:3)</PresentationFormat>
  <Paragraphs>4</Paragraphs>
  <Slides>21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ArAz</dc:creator>
  <cp:lastModifiedBy>Microsoft</cp:lastModifiedBy>
  <cp:revision>14</cp:revision>
  <dcterms:created xsi:type="dcterms:W3CDTF">2014-07-13T22:22:05Z</dcterms:created>
  <dcterms:modified xsi:type="dcterms:W3CDTF">2018-09-05T07:26:02Z</dcterms:modified>
</cp:coreProperties>
</file>