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38" d="100"/>
          <a:sy n="38" d="100"/>
        </p:scale>
        <p:origin x="143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C2BB-DCC7-48F5-8BED-8580254165B4}" type="datetimeFigureOut">
              <a:rPr lang="fa-IR" smtClean="0"/>
              <a:t>12/25/1439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20E4-62FD-4AF7-AF96-1DCE69AA154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C2BB-DCC7-48F5-8BED-8580254165B4}" type="datetimeFigureOut">
              <a:rPr lang="fa-IR" smtClean="0"/>
              <a:t>12/25/1439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20E4-62FD-4AF7-AF96-1DCE69AA154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C2BB-DCC7-48F5-8BED-8580254165B4}" type="datetimeFigureOut">
              <a:rPr lang="fa-IR" smtClean="0"/>
              <a:t>12/25/1439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20E4-62FD-4AF7-AF96-1DCE69AA154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C2BB-DCC7-48F5-8BED-8580254165B4}" type="datetimeFigureOut">
              <a:rPr lang="fa-IR" smtClean="0"/>
              <a:t>12/25/1439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20E4-62FD-4AF7-AF96-1DCE69AA154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C2BB-DCC7-48F5-8BED-8580254165B4}" type="datetimeFigureOut">
              <a:rPr lang="fa-IR" smtClean="0"/>
              <a:t>12/25/1439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20E4-62FD-4AF7-AF96-1DCE69AA154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C2BB-DCC7-48F5-8BED-8580254165B4}" type="datetimeFigureOut">
              <a:rPr lang="fa-IR" smtClean="0"/>
              <a:t>12/25/1439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20E4-62FD-4AF7-AF96-1DCE69AA154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C2BB-DCC7-48F5-8BED-8580254165B4}" type="datetimeFigureOut">
              <a:rPr lang="fa-IR" smtClean="0"/>
              <a:t>12/25/1439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20E4-62FD-4AF7-AF96-1DCE69AA154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C2BB-DCC7-48F5-8BED-8580254165B4}" type="datetimeFigureOut">
              <a:rPr lang="fa-IR" smtClean="0"/>
              <a:t>12/25/1439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20E4-62FD-4AF7-AF96-1DCE69AA154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C2BB-DCC7-48F5-8BED-8580254165B4}" type="datetimeFigureOut">
              <a:rPr lang="fa-IR" smtClean="0"/>
              <a:t>12/25/1439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20E4-62FD-4AF7-AF96-1DCE69AA154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C2BB-DCC7-48F5-8BED-8580254165B4}" type="datetimeFigureOut">
              <a:rPr lang="fa-IR" smtClean="0"/>
              <a:t>12/25/1439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20E4-62FD-4AF7-AF96-1DCE69AA154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C2BB-DCC7-48F5-8BED-8580254165B4}" type="datetimeFigureOut">
              <a:rPr lang="fa-IR" smtClean="0"/>
              <a:t>12/25/1439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20E4-62FD-4AF7-AF96-1DCE69AA154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0C2BB-DCC7-48F5-8BED-8580254165B4}" type="datetimeFigureOut">
              <a:rPr lang="fa-IR" smtClean="0"/>
              <a:t>12/25/1439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A20E4-62FD-4AF7-AF96-1DCE69AA1548}" type="slidenum">
              <a:rPr lang="fa-IR" smtClean="0"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Videos\4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Videos\6.mp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Videos\7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Videos\9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Videos\10.mp4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Videos\11.mp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Videos\16.mp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Videos\18.mp4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Videos\19.mp4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Videos\20.mp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G:\Technical%20Development%20-%20Control%20%20%5bwww.press90.com%5d.mp4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Videos\FUTSAL--MANEE.mp4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Videos\13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danlod\Atletico%20Madrid-%20Diego%20Simeone%20%5bwww.press90.com%5d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Videos\1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Desktop\football\2748d20be075cf5bf7d4cde9740a55951257898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Desktop\football\da9cd3fbaf746d758b75027afd689352316974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Desktop\football\Modern%20Soccer%20Training%20like%20Jose%20Mourinho-Pass-%20and%20Speedtraining%20Combined%20%5bwww.press90.com%5d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Videos\2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rAz\Videos\3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algn="ctr">
              <a:buNone/>
            </a:pPr>
            <a:r>
              <a:rPr lang="fa-IR" dirty="0" smtClean="0"/>
              <a:t>بسمه تعالی</a:t>
            </a:r>
          </a:p>
          <a:p>
            <a:pPr algn="ctr">
              <a:buNone/>
            </a:pPr>
            <a:endParaRPr lang="fa-IR" dirty="0"/>
          </a:p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r>
              <a:rPr lang="fa-IR" dirty="0" smtClean="0"/>
              <a:t>تمرینات عملی مدارس فوتبال </a:t>
            </a:r>
            <a:endParaRPr lang="fa-I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540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0015" y="0"/>
            <a:ext cx="915401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2777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0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540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1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540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6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8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9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912777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920927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692696"/>
            <a:ext cx="7344816" cy="4946104"/>
          </a:xfrm>
        </p:spPr>
        <p:txBody>
          <a:bodyPr/>
          <a:lstStyle/>
          <a:p>
            <a:endParaRPr lang="fa-IR" dirty="0"/>
          </a:p>
        </p:txBody>
      </p:sp>
      <p:pic>
        <p:nvPicPr>
          <p:cNvPr id="4" name="Technical Development - Control  [www.press90.com]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UTSAL--MANEE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3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912777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letico Madrid- Diego Simeone [www.press90.com]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24000" y="-55563"/>
            <a:ext cx="12192000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748d20be075cf5bf7d4cde9740a55951257898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a9cd3fbaf746d758b75027afd68935231697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2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odern Soccer Training like Jose Mourinho-Pass- and Speedtraining Combined [www.press90.com]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795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6</Words>
  <Application>Microsoft Office PowerPoint</Application>
  <PresentationFormat>On-screen Show (4:3)</PresentationFormat>
  <Paragraphs>4</Paragraphs>
  <Slides>21</Slides>
  <Notes>0</Notes>
  <HiddenSlides>0</HiddenSlides>
  <MMClips>20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ArAz</dc:creator>
  <cp:lastModifiedBy>Microsoft</cp:lastModifiedBy>
  <cp:revision>14</cp:revision>
  <dcterms:created xsi:type="dcterms:W3CDTF">2014-07-13T22:22:05Z</dcterms:created>
  <dcterms:modified xsi:type="dcterms:W3CDTF">2018-09-05T07:26:02Z</dcterms:modified>
</cp:coreProperties>
</file>