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F97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79" autoAdjust="0"/>
    <p:restoredTop sz="94638" autoAdjust="0"/>
  </p:normalViewPr>
  <p:slideViewPr>
    <p:cSldViewPr>
      <p:cViewPr varScale="1">
        <p:scale>
          <a:sx n="42" d="100"/>
          <a:sy n="42" d="100"/>
        </p:scale>
        <p:origin x="131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2E6A6-23CB-4379-921A-DF35607CE5DD}" type="datetimeFigureOut">
              <a:rPr lang="fa-IR" smtClean="0"/>
              <a:pPr/>
              <a:t>12/25/1439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642BE-684E-4520-8E62-D463ED0F088C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2E6A6-23CB-4379-921A-DF35607CE5DD}" type="datetimeFigureOut">
              <a:rPr lang="fa-IR" smtClean="0"/>
              <a:pPr/>
              <a:t>12/25/1439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642BE-684E-4520-8E62-D463ED0F088C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2E6A6-23CB-4379-921A-DF35607CE5DD}" type="datetimeFigureOut">
              <a:rPr lang="fa-IR" smtClean="0"/>
              <a:pPr/>
              <a:t>12/25/1439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642BE-684E-4520-8E62-D463ED0F088C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2E6A6-23CB-4379-921A-DF35607CE5DD}" type="datetimeFigureOut">
              <a:rPr lang="fa-IR" smtClean="0"/>
              <a:pPr/>
              <a:t>12/25/1439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642BE-684E-4520-8E62-D463ED0F088C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2E6A6-23CB-4379-921A-DF35607CE5DD}" type="datetimeFigureOut">
              <a:rPr lang="fa-IR" smtClean="0"/>
              <a:pPr/>
              <a:t>12/25/1439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642BE-684E-4520-8E62-D463ED0F088C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2E6A6-23CB-4379-921A-DF35607CE5DD}" type="datetimeFigureOut">
              <a:rPr lang="fa-IR" smtClean="0"/>
              <a:pPr/>
              <a:t>12/25/1439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642BE-684E-4520-8E62-D463ED0F088C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2E6A6-23CB-4379-921A-DF35607CE5DD}" type="datetimeFigureOut">
              <a:rPr lang="fa-IR" smtClean="0"/>
              <a:pPr/>
              <a:t>12/25/1439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642BE-684E-4520-8E62-D463ED0F088C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2E6A6-23CB-4379-921A-DF35607CE5DD}" type="datetimeFigureOut">
              <a:rPr lang="fa-IR" smtClean="0"/>
              <a:pPr/>
              <a:t>12/25/1439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642BE-684E-4520-8E62-D463ED0F088C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2E6A6-23CB-4379-921A-DF35607CE5DD}" type="datetimeFigureOut">
              <a:rPr lang="fa-IR" smtClean="0"/>
              <a:pPr/>
              <a:t>12/25/1439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642BE-684E-4520-8E62-D463ED0F088C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2E6A6-23CB-4379-921A-DF35607CE5DD}" type="datetimeFigureOut">
              <a:rPr lang="fa-IR" smtClean="0"/>
              <a:pPr/>
              <a:t>12/25/1439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642BE-684E-4520-8E62-D463ED0F088C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2E6A6-23CB-4379-921A-DF35607CE5DD}" type="datetimeFigureOut">
              <a:rPr lang="fa-IR" smtClean="0"/>
              <a:pPr/>
              <a:t>12/25/1439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642BE-684E-4520-8E62-D463ED0F088C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82E6A6-23CB-4379-921A-DF35607CE5DD}" type="datetimeFigureOut">
              <a:rPr lang="fa-IR" smtClean="0"/>
              <a:pPr/>
              <a:t>12/25/1439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6642BE-684E-4520-8E62-D463ED0F088C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260648"/>
            <a:ext cx="8424936" cy="6192688"/>
          </a:xfrm>
        </p:spPr>
        <p:txBody>
          <a:bodyPr>
            <a:normAutofit/>
          </a:bodyPr>
          <a:lstStyle/>
          <a:p>
            <a:r>
              <a:rPr lang="fa-IR" sz="2800" b="1" dirty="0" smtClean="0">
                <a:solidFill>
                  <a:schemeClr val="tx1"/>
                </a:solidFill>
                <a:cs typeface="2  Lotus" pitchFamily="2" charset="-78"/>
              </a:rPr>
              <a:t>بسمه تعالی</a:t>
            </a:r>
          </a:p>
          <a:p>
            <a:endParaRPr lang="fa-IR" sz="2800" b="1" dirty="0" smtClean="0">
              <a:solidFill>
                <a:schemeClr val="tx1"/>
              </a:solidFill>
              <a:cs typeface="2  Lotus" pitchFamily="2" charset="-78"/>
            </a:endParaRPr>
          </a:p>
          <a:p>
            <a:endParaRPr lang="fa-IR" sz="2800" b="1" dirty="0">
              <a:solidFill>
                <a:schemeClr val="tx1"/>
              </a:solidFill>
              <a:cs typeface="2  Lotus" pitchFamily="2" charset="-78"/>
            </a:endParaRPr>
          </a:p>
          <a:p>
            <a:endParaRPr lang="fa-IR" sz="2800" b="1" dirty="0">
              <a:solidFill>
                <a:schemeClr val="tx1"/>
              </a:solidFill>
              <a:cs typeface="2  Lotus" pitchFamily="2" charset="-78"/>
            </a:endParaRPr>
          </a:p>
          <a:p>
            <a:r>
              <a:rPr lang="fa-IR" sz="2800" b="1" dirty="0" smtClean="0">
                <a:solidFill>
                  <a:schemeClr val="tx1"/>
                </a:solidFill>
                <a:cs typeface="2  Lotus" pitchFamily="2" charset="-78"/>
              </a:rPr>
              <a:t>فوتبال پایه</a:t>
            </a:r>
          </a:p>
          <a:p>
            <a:r>
              <a:rPr lang="fa-IR" sz="2800" b="1" dirty="0" smtClean="0">
                <a:solidFill>
                  <a:schemeClr val="tx1"/>
                </a:solidFill>
                <a:cs typeface="2  Lotus" pitchFamily="2" charset="-78"/>
              </a:rPr>
              <a:t>مدارس فوتبال استان آذربایجان شرقی</a:t>
            </a:r>
          </a:p>
          <a:p>
            <a:r>
              <a:rPr lang="fa-IR" sz="2800" b="1" dirty="0" smtClean="0">
                <a:solidFill>
                  <a:schemeClr val="tx1"/>
                </a:solidFill>
                <a:cs typeface="2  Lotus" pitchFamily="2" charset="-78"/>
              </a:rPr>
              <a:t>مدرس: سیروس کیان مهر</a:t>
            </a:r>
          </a:p>
          <a:p>
            <a:r>
              <a:rPr lang="fa-IR" sz="2800" b="1" dirty="0" smtClean="0">
                <a:solidFill>
                  <a:schemeClr val="tx1"/>
                </a:solidFill>
                <a:cs typeface="2  Lotus" pitchFamily="2" charset="-78"/>
              </a:rPr>
              <a:t>تیرماه 93</a:t>
            </a:r>
            <a:endParaRPr lang="fa-IR" sz="2800" b="1" dirty="0">
              <a:solidFill>
                <a:schemeClr val="tx1"/>
              </a:solidFill>
              <a:cs typeface="2  Lotus" pitchFamily="2" charset="-78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88640"/>
            <a:ext cx="8712968" cy="6480720"/>
          </a:xfrm>
          <a:ln>
            <a:noFill/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fa-IR" sz="2400" b="1" dirty="0" smtClean="0">
                <a:solidFill>
                  <a:srgbClr val="0070C0"/>
                </a:solidFill>
                <a:cs typeface="2  Lotus" pitchFamily="2" charset="-78"/>
              </a:rPr>
              <a:t>مسئولیت های مربی فوتبال:</a:t>
            </a:r>
          </a:p>
          <a:p>
            <a:pPr>
              <a:buNone/>
            </a:pPr>
            <a:r>
              <a:rPr lang="fa-IR" sz="2400" b="1" dirty="0" smtClean="0">
                <a:cs typeface="2  Lotus" pitchFamily="2" charset="-78"/>
              </a:rPr>
              <a:t>1- مسئولیت در مقابل مدیر باشگاه</a:t>
            </a:r>
          </a:p>
          <a:p>
            <a:pPr>
              <a:buNone/>
            </a:pPr>
            <a:r>
              <a:rPr lang="fa-IR" sz="2400" b="1" dirty="0" smtClean="0">
                <a:cs typeface="2  Lotus" pitchFamily="2" charset="-78"/>
              </a:rPr>
              <a:t>2- مسئولیت در مقابل اعضای کادر فنی</a:t>
            </a:r>
          </a:p>
          <a:p>
            <a:pPr>
              <a:buNone/>
            </a:pPr>
            <a:r>
              <a:rPr lang="fa-IR" sz="2400" b="1" dirty="0" smtClean="0">
                <a:cs typeface="2  Lotus" pitchFamily="2" charset="-78"/>
              </a:rPr>
              <a:t>3- مسئولیت در مقابل بازی</a:t>
            </a:r>
          </a:p>
          <a:p>
            <a:pPr>
              <a:buNone/>
            </a:pPr>
            <a:r>
              <a:rPr lang="fa-IR" sz="2400" b="1" dirty="0" smtClean="0">
                <a:cs typeface="2  Lotus" pitchFamily="2" charset="-78"/>
              </a:rPr>
              <a:t>4- مسئولیت در مقابل بازیکنان</a:t>
            </a:r>
          </a:p>
          <a:p>
            <a:pPr>
              <a:buNone/>
            </a:pPr>
            <a:r>
              <a:rPr lang="fa-IR" sz="2400" b="1" dirty="0" smtClean="0">
                <a:cs typeface="2  Lotus" pitchFamily="2" charset="-78"/>
              </a:rPr>
              <a:t>5- مسئولیت در مقابل مردم</a:t>
            </a:r>
          </a:p>
          <a:p>
            <a:pPr>
              <a:buNone/>
            </a:pPr>
            <a:r>
              <a:rPr lang="fa-IR" sz="2400" b="1" dirty="0" smtClean="0">
                <a:cs typeface="2  Lotus" pitchFamily="2" charset="-78"/>
              </a:rPr>
              <a:t>6- مسئولیت در مقابل رسانه ها</a:t>
            </a:r>
          </a:p>
          <a:p>
            <a:pPr>
              <a:buNone/>
            </a:pPr>
            <a:r>
              <a:rPr lang="fa-IR" sz="2400" b="1" dirty="0" smtClean="0">
                <a:cs typeface="2  Lotus" pitchFamily="2" charset="-78"/>
              </a:rPr>
              <a:t>7- مسئولیت در مقابل خانواده</a:t>
            </a:r>
          </a:p>
          <a:p>
            <a:pPr>
              <a:buNone/>
            </a:pPr>
            <a:r>
              <a:rPr lang="fa-IR" sz="2400" b="1" dirty="0" smtClean="0">
                <a:cs typeface="2  Lotus" pitchFamily="2" charset="-78"/>
              </a:rPr>
              <a:t>8- مسئولیت در مقابل خودتان 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620688"/>
            <a:ext cx="8640960" cy="56166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a-IR" sz="2400" b="1" dirty="0" smtClean="0">
                <a:solidFill>
                  <a:srgbClr val="0070C0"/>
                </a:solidFill>
                <a:cs typeface="2  Lotus" pitchFamily="2" charset="-78"/>
              </a:rPr>
              <a:t>مواردی که مربی باید بداند:  </a:t>
            </a:r>
          </a:p>
          <a:p>
            <a:pPr>
              <a:buNone/>
            </a:pPr>
            <a:r>
              <a:rPr lang="fa-IR" sz="2400" b="1" dirty="0" smtClean="0">
                <a:cs typeface="2  Lotus" pitchFamily="2" charset="-78"/>
              </a:rPr>
              <a:t>1- خودش را بشناسد ( یک ارزیابی از شخصیت خود بصورت صادقانه داشته باشد) </a:t>
            </a:r>
          </a:p>
          <a:p>
            <a:pPr>
              <a:buNone/>
            </a:pPr>
            <a:r>
              <a:rPr lang="fa-IR" sz="2400" b="1" dirty="0" smtClean="0">
                <a:cs typeface="2  Lotus" pitchFamily="2" charset="-78"/>
              </a:rPr>
              <a:t>2- بازیکنان تیم اش را بشناسد ( از نظر خانوادگی، شخصیت، علایق و روحی روانی)</a:t>
            </a:r>
          </a:p>
          <a:p>
            <a:pPr>
              <a:buNone/>
            </a:pPr>
            <a:r>
              <a:rPr lang="fa-IR" sz="2400" b="1" dirty="0" smtClean="0">
                <a:cs typeface="2  Lotus" pitchFamily="2" charset="-78"/>
              </a:rPr>
              <a:t>3- رشته ورزشی را که کار می کند بخوبی بشناسد</a:t>
            </a:r>
          </a:p>
          <a:p>
            <a:pPr>
              <a:buNone/>
            </a:pPr>
            <a:r>
              <a:rPr lang="fa-IR" sz="2400" b="1" dirty="0" smtClean="0">
                <a:cs typeface="2  Lotus" pitchFamily="2" charset="-78"/>
              </a:rPr>
              <a:t>4- استعداد یاب باشد ( سرعت،قدرت،حرکات انفجاری،تکنیک و تاکتیک پذیری)</a:t>
            </a:r>
          </a:p>
          <a:p>
            <a:pPr>
              <a:buNone/>
            </a:pPr>
            <a:r>
              <a:rPr lang="fa-IR" sz="2400" b="1" dirty="0" smtClean="0">
                <a:cs typeface="2  Lotus" pitchFamily="2" charset="-78"/>
              </a:rPr>
              <a:t>5- اطلاعات کافی از آناتومی بدن داشته باشد</a:t>
            </a:r>
          </a:p>
          <a:p>
            <a:pPr>
              <a:buNone/>
            </a:pPr>
            <a:r>
              <a:rPr lang="fa-IR" sz="2400" b="1" dirty="0" smtClean="0">
                <a:cs typeface="2  Lotus" pitchFamily="2" charset="-78"/>
              </a:rPr>
              <a:t>6- عوامل استرس زا شناسایی کند</a:t>
            </a:r>
          </a:p>
          <a:p>
            <a:pPr>
              <a:buNone/>
            </a:pPr>
            <a:r>
              <a:rPr lang="fa-IR" sz="2400" b="1" dirty="0" smtClean="0">
                <a:cs typeface="2  Lotus" pitchFamily="2" charset="-78"/>
              </a:rPr>
              <a:t>7- آنالیزور خوبی باشد</a:t>
            </a:r>
          </a:p>
          <a:p>
            <a:pPr>
              <a:buNone/>
            </a:pPr>
            <a:r>
              <a:rPr lang="fa-IR" sz="2400" b="1" dirty="0" smtClean="0">
                <a:cs typeface="2  Lotus" pitchFamily="2" charset="-78"/>
              </a:rPr>
              <a:t>8- آسیب های ورزشی ( فوتبال) را بشناسد</a:t>
            </a:r>
          </a:p>
          <a:p>
            <a:pPr>
              <a:buNone/>
            </a:pPr>
            <a:endParaRPr lang="fa-IR" sz="2400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pPr>
              <a:buNone/>
            </a:pPr>
            <a:r>
              <a:rPr lang="fa-IR" sz="2800" dirty="0" smtClean="0">
                <a:solidFill>
                  <a:srgbClr val="C00000"/>
                </a:solidFill>
              </a:rPr>
              <a:t>مربی خوب:</a:t>
            </a:r>
          </a:p>
          <a:p>
            <a:pPr>
              <a:buNone/>
            </a:pPr>
            <a:r>
              <a:rPr lang="fa-IR" sz="2400" b="1" dirty="0" smtClean="0">
                <a:cs typeface="2  Lotus" pitchFamily="2" charset="-78"/>
              </a:rPr>
              <a:t>1- تجربه مربیگری به شما اعتبار می بخشد</a:t>
            </a:r>
          </a:p>
          <a:p>
            <a:pPr>
              <a:buNone/>
            </a:pPr>
            <a:r>
              <a:rPr lang="fa-IR" sz="2400" b="1" dirty="0" smtClean="0">
                <a:cs typeface="2  Lotus" pitchFamily="2" charset="-78"/>
              </a:rPr>
              <a:t>2- قابلیت برقراری ارتباط موثر با بازیکنان ،کمک مربیان، روزنامه نگاران و تماشاگران</a:t>
            </a:r>
          </a:p>
          <a:p>
            <a:pPr>
              <a:buNone/>
            </a:pPr>
            <a:r>
              <a:rPr lang="fa-IR" sz="2400" b="1" dirty="0" smtClean="0">
                <a:cs typeface="2  Lotus" pitchFamily="2" charset="-78"/>
              </a:rPr>
              <a:t>3- توان ذهنی در مقابل فشار های بازی </a:t>
            </a:r>
          </a:p>
          <a:p>
            <a:pPr>
              <a:buNone/>
            </a:pPr>
            <a:r>
              <a:rPr lang="fa-IR" sz="2400" b="1" dirty="0" smtClean="0">
                <a:cs typeface="2  Lotus" pitchFamily="2" charset="-78"/>
              </a:rPr>
              <a:t>4- قدرت و شخصیت تاثیرگذار</a:t>
            </a:r>
          </a:p>
          <a:p>
            <a:pPr>
              <a:buNone/>
            </a:pPr>
            <a:r>
              <a:rPr lang="fa-IR" sz="2400" b="1" dirty="0" smtClean="0">
                <a:cs typeface="2  Lotus" pitchFamily="2" charset="-78"/>
              </a:rPr>
              <a:t>5- رهبر خوبی باشد</a:t>
            </a:r>
          </a:p>
          <a:p>
            <a:pPr>
              <a:buNone/>
            </a:pPr>
            <a:r>
              <a:rPr lang="fa-IR" sz="2400" b="1" dirty="0" smtClean="0">
                <a:cs typeface="2  Lotus" pitchFamily="2" charset="-78"/>
              </a:rPr>
              <a:t>6- فلسفه روشن و شفاف در مورد فوتبال داشته باشد</a:t>
            </a:r>
          </a:p>
          <a:p>
            <a:pPr>
              <a:buNone/>
            </a:pPr>
            <a:r>
              <a:rPr lang="fa-IR" sz="2400" b="1" dirty="0" smtClean="0">
                <a:cs typeface="2  Lotus" pitchFamily="2" charset="-78"/>
              </a:rPr>
              <a:t>7 – احترام ازطرف بازیکنان  </a:t>
            </a:r>
            <a:endParaRPr lang="fa-IR" sz="2400" b="1" dirty="0">
              <a:cs typeface="2  Lotus" pitchFamily="2" charset="-78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a-IR" sz="2800" b="1" dirty="0" smtClean="0">
                <a:solidFill>
                  <a:schemeClr val="tx2"/>
                </a:solidFill>
                <a:cs typeface="2  Lotus" pitchFamily="2" charset="-78"/>
              </a:rPr>
              <a:t>وظایف مربی در روز تمرین:</a:t>
            </a:r>
          </a:p>
          <a:p>
            <a:pPr>
              <a:buNone/>
            </a:pPr>
            <a:r>
              <a:rPr lang="fa-IR" sz="2400" dirty="0" smtClean="0">
                <a:cs typeface="2  Lotus" pitchFamily="2" charset="-78"/>
              </a:rPr>
              <a:t>1- یک ساعت زودتر از بازیکنان درمحل تمرین حضورداشته باشد به همراه کمک ها</a:t>
            </a:r>
          </a:p>
          <a:p>
            <a:pPr>
              <a:buNone/>
            </a:pPr>
            <a:r>
              <a:rPr lang="fa-IR" sz="2400" dirty="0" smtClean="0">
                <a:cs typeface="2  Lotus" pitchFamily="2" charset="-78"/>
              </a:rPr>
              <a:t>2- اهداف تمرین را مشخص کرده و وظایف کمک ها ابلاغ شده باشد</a:t>
            </a:r>
          </a:p>
          <a:p>
            <a:pPr>
              <a:buNone/>
            </a:pPr>
            <a:r>
              <a:rPr lang="fa-IR" sz="2400" dirty="0" smtClean="0">
                <a:cs typeface="2  Lotus" pitchFamily="2" charset="-78"/>
              </a:rPr>
              <a:t>3- سازماندهی قبل از ورود بازیکنان انجام شده باشد</a:t>
            </a:r>
          </a:p>
          <a:p>
            <a:pPr>
              <a:buNone/>
            </a:pPr>
            <a:r>
              <a:rPr lang="fa-IR" sz="2400" dirty="0" smtClean="0">
                <a:cs typeface="2  Lotus" pitchFamily="2" charset="-78"/>
              </a:rPr>
              <a:t>4- بررسی امکانات و تجهیزات لازم برای تمرین</a:t>
            </a:r>
          </a:p>
          <a:p>
            <a:pPr>
              <a:buNone/>
            </a:pPr>
            <a:r>
              <a:rPr lang="fa-IR" sz="2400" dirty="0" smtClean="0">
                <a:cs typeface="2  Lotus" pitchFamily="2" charset="-78"/>
              </a:rPr>
              <a:t>5- برخورد با بازیکنانی که دیرتر درتمرین حاضر شوند</a:t>
            </a:r>
          </a:p>
          <a:p>
            <a:pPr>
              <a:buNone/>
            </a:pPr>
            <a:r>
              <a:rPr lang="fa-IR" sz="2400" dirty="0" smtClean="0">
                <a:cs typeface="2  Lotus" pitchFamily="2" charset="-78"/>
              </a:rPr>
              <a:t>6- قبل از گرم کردن چند دقیقه درمورد تمرین توضیح داده شود</a:t>
            </a:r>
          </a:p>
          <a:p>
            <a:pPr>
              <a:buNone/>
            </a:pPr>
            <a:r>
              <a:rPr lang="fa-IR" sz="2400" dirty="0" smtClean="0">
                <a:cs typeface="2  Lotus" pitchFamily="2" charset="-78"/>
              </a:rPr>
              <a:t>7- گرم کردن و اصل تمرین و سرد کردن</a:t>
            </a:r>
          </a:p>
          <a:p>
            <a:pPr>
              <a:buNone/>
            </a:pPr>
            <a:r>
              <a:rPr lang="fa-IR" sz="2400" dirty="0" smtClean="0">
                <a:cs typeface="2  Lotus" pitchFamily="2" charset="-78"/>
              </a:rPr>
              <a:t>8- آخرین نفرات ترک کننده محل تمرین مربی و کمک ها خواهند بود</a:t>
            </a:r>
            <a:endParaRPr lang="fa-IR" sz="2400" dirty="0">
              <a:cs typeface="2  Lotus" pitchFamily="2" charset="-78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a-IR" sz="2800" b="1" dirty="0" smtClean="0">
                <a:solidFill>
                  <a:schemeClr val="tx2"/>
                </a:solidFill>
                <a:cs typeface="2  Lotus" pitchFamily="2" charset="-78"/>
              </a:rPr>
              <a:t>وظایف مربی روز مسابقه:</a:t>
            </a:r>
          </a:p>
          <a:p>
            <a:pPr>
              <a:buNone/>
            </a:pPr>
            <a:r>
              <a:rPr lang="fa-IR" sz="2400" b="1" dirty="0" smtClean="0">
                <a:cs typeface="2  Lotus" pitchFamily="2" charset="-78"/>
              </a:rPr>
              <a:t>1- افتادگی و فروتنی درمقابل داوران، اجرایی و تیم حریف</a:t>
            </a:r>
          </a:p>
          <a:p>
            <a:pPr>
              <a:buNone/>
            </a:pPr>
            <a:r>
              <a:rPr lang="fa-IR" sz="2400" b="1" dirty="0" smtClean="0">
                <a:cs typeface="2  Lotus" pitchFamily="2" charset="-78"/>
              </a:rPr>
              <a:t>2- کنترل وسایل و تجهیزات و محل مسابقه</a:t>
            </a:r>
          </a:p>
          <a:p>
            <a:pPr>
              <a:buNone/>
            </a:pPr>
            <a:r>
              <a:rPr lang="fa-IR" sz="2400" b="1" dirty="0" smtClean="0">
                <a:cs typeface="2  Lotus" pitchFamily="2" charset="-78"/>
              </a:rPr>
              <a:t>3- نظم و انضباط و انگیزه در رختکن</a:t>
            </a:r>
          </a:p>
          <a:p>
            <a:pPr>
              <a:buNone/>
            </a:pPr>
            <a:r>
              <a:rPr lang="fa-IR" sz="2400" b="1" dirty="0" smtClean="0">
                <a:cs typeface="2  Lotus" pitchFamily="2" charset="-78"/>
              </a:rPr>
              <a:t>4- تشریح سیستم و شیوه بازی قبل از مسابقه </a:t>
            </a:r>
          </a:p>
          <a:p>
            <a:pPr>
              <a:buNone/>
            </a:pPr>
            <a:r>
              <a:rPr lang="fa-IR" sz="2400" b="1" dirty="0" smtClean="0">
                <a:cs typeface="2  Lotus" pitchFamily="2" charset="-78"/>
              </a:rPr>
              <a:t>5- مشاهده و تحلیل تیم حریف قبل از بازی</a:t>
            </a:r>
          </a:p>
          <a:p>
            <a:pPr>
              <a:buNone/>
            </a:pPr>
            <a:r>
              <a:rPr lang="fa-IR" sz="2400" b="1" dirty="0" smtClean="0">
                <a:cs typeface="2  Lotus" pitchFamily="2" charset="-78"/>
              </a:rPr>
              <a:t>6- جمع آوری اطلاعات از آنالیزورها در بین دو نیمه</a:t>
            </a:r>
          </a:p>
          <a:p>
            <a:pPr>
              <a:buNone/>
            </a:pPr>
            <a:r>
              <a:rPr lang="fa-IR" sz="2400" b="1" dirty="0" smtClean="0">
                <a:cs typeface="2  Lotus" pitchFamily="2" charset="-78"/>
              </a:rPr>
              <a:t>7- مشخص کردن بازیکنان ذخیره که نیاز است</a:t>
            </a:r>
          </a:p>
          <a:p>
            <a:pPr>
              <a:buNone/>
            </a:pPr>
            <a:r>
              <a:rPr lang="fa-IR" sz="2400" b="1" dirty="0" smtClean="0">
                <a:cs typeface="2  Lotus" pitchFamily="2" charset="-78"/>
              </a:rPr>
              <a:t>8- جمع آوری اطلاعات و آمار بعداز بازی</a:t>
            </a:r>
            <a:endParaRPr lang="fa-IR" sz="2400" b="1" dirty="0">
              <a:cs typeface="2  Lotus" pitchFamily="2" charset="-78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a-IR" sz="2800" b="1" dirty="0" smtClean="0">
                <a:solidFill>
                  <a:srgbClr val="C00000"/>
                </a:solidFill>
                <a:cs typeface="2  Lotus" pitchFamily="2" charset="-78"/>
              </a:rPr>
              <a:t>مربی خوب در مسابقه کسی است که:</a:t>
            </a:r>
          </a:p>
          <a:p>
            <a:pPr>
              <a:buNone/>
            </a:pPr>
            <a:r>
              <a:rPr lang="fa-IR" sz="2400" b="1" dirty="0" smtClean="0">
                <a:cs typeface="2  Lotus" pitchFamily="2" charset="-78"/>
              </a:rPr>
              <a:t>    کل تیم را کنترل کند نه محلی که توپ در جریان است </a:t>
            </a:r>
            <a:r>
              <a:rPr lang="fa-IR" sz="2400" b="1" smtClean="0">
                <a:cs typeface="2  Lotus" pitchFamily="2" charset="-78"/>
              </a:rPr>
              <a:t>مثلا توپ </a:t>
            </a:r>
            <a:r>
              <a:rPr lang="fa-IR" sz="2400" b="1" dirty="0" smtClean="0">
                <a:cs typeface="2  Lotus" pitchFamily="2" charset="-78"/>
              </a:rPr>
              <a:t>در خط حمله درجریان است باید مدافعان را نیز کنترل کرد که با توجه به وضعیت توپ و حریف چکار می کنند.</a:t>
            </a:r>
          </a:p>
          <a:p>
            <a:pPr>
              <a:buNone/>
            </a:pPr>
            <a:r>
              <a:rPr lang="fa-IR" sz="2400" b="1" dirty="0" smtClean="0">
                <a:solidFill>
                  <a:srgbClr val="C00000"/>
                </a:solidFill>
                <a:cs typeface="2  Lotus" pitchFamily="2" charset="-78"/>
              </a:rPr>
              <a:t>بازیکنان قرن بیست و یکم: </a:t>
            </a:r>
          </a:p>
          <a:p>
            <a:pPr>
              <a:buNone/>
            </a:pPr>
            <a:r>
              <a:rPr lang="fa-IR" sz="2400" b="1" dirty="0" smtClean="0">
                <a:cs typeface="2  Lotus" pitchFamily="2" charset="-78"/>
              </a:rPr>
              <a:t>1- ثروتمند هستند</a:t>
            </a:r>
          </a:p>
          <a:p>
            <a:pPr>
              <a:buNone/>
            </a:pPr>
            <a:r>
              <a:rPr lang="fa-IR" sz="2400" b="1" dirty="0" smtClean="0">
                <a:cs typeface="2  Lotus" pitchFamily="2" charset="-78"/>
              </a:rPr>
              <a:t>2- زیاده خواه هستند</a:t>
            </a:r>
          </a:p>
          <a:p>
            <a:pPr>
              <a:buNone/>
            </a:pPr>
            <a:r>
              <a:rPr lang="fa-IR" sz="2400" b="1" dirty="0" smtClean="0">
                <a:cs typeface="2  Lotus" pitchFamily="2" charset="-78"/>
              </a:rPr>
              <a:t>3- مشهور هستند</a:t>
            </a:r>
          </a:p>
          <a:p>
            <a:pPr>
              <a:buNone/>
            </a:pPr>
            <a:r>
              <a:rPr lang="fa-IR" sz="2400" b="1" dirty="0" smtClean="0">
                <a:cs typeface="2  Lotus" pitchFamily="2" charset="-78"/>
              </a:rPr>
              <a:t>4- اطلاعاتشان بالا است</a:t>
            </a:r>
          </a:p>
          <a:p>
            <a:pPr>
              <a:buNone/>
            </a:pPr>
            <a:r>
              <a:rPr lang="fa-IR" sz="2400" b="1" dirty="0" smtClean="0">
                <a:cs typeface="2  Lotus" pitchFamily="2" charset="-78"/>
              </a:rPr>
              <a:t>5- نفوذ دارند</a:t>
            </a:r>
          </a:p>
          <a:p>
            <a:pPr>
              <a:buNone/>
            </a:pPr>
            <a:r>
              <a:rPr lang="fa-IR" sz="2400" b="1" dirty="0" smtClean="0">
                <a:cs typeface="2  Lotus" pitchFamily="2" charset="-78"/>
              </a:rPr>
              <a:t>6- آزادانه صحبت می کنند</a:t>
            </a:r>
            <a:endParaRPr lang="fa-IR" sz="2400" b="1" dirty="0">
              <a:cs typeface="2  Lotus" pitchFamily="2" charset="-78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fa-IR" sz="3600" b="1" dirty="0" smtClean="0">
              <a:cs typeface="2  Lotus" pitchFamily="2" charset="-78"/>
            </a:endParaRPr>
          </a:p>
          <a:p>
            <a:pPr algn="ctr">
              <a:buNone/>
            </a:pPr>
            <a:endParaRPr lang="fa-IR" sz="3600" b="1" dirty="0" smtClean="0">
              <a:cs typeface="2  Lotus" pitchFamily="2" charset="-78"/>
            </a:endParaRPr>
          </a:p>
          <a:p>
            <a:pPr algn="ctr">
              <a:buNone/>
            </a:pPr>
            <a:endParaRPr lang="fa-IR" sz="3600" b="1" dirty="0" smtClean="0">
              <a:cs typeface="2  Lotus" pitchFamily="2" charset="-78"/>
            </a:endParaRPr>
          </a:p>
          <a:p>
            <a:pPr algn="ctr">
              <a:buNone/>
            </a:pPr>
            <a:r>
              <a:rPr lang="fa-IR" sz="3600" b="1" dirty="0" smtClean="0">
                <a:cs typeface="2  Lotus" pitchFamily="2" charset="-78"/>
              </a:rPr>
              <a:t>با آرزوی موفقیت در تمام مراحل زندگی</a:t>
            </a:r>
            <a:endParaRPr lang="fa-IR" sz="3600" b="1" dirty="0">
              <a:cs typeface="2  Lotus" pitchFamily="2" charset="-78"/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460</Words>
  <Application>Microsoft Office PowerPoint</Application>
  <PresentationFormat>On-screen Show (4:3)</PresentationFormat>
  <Paragraphs>65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2  Lotus</vt:lpstr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ArAz</dc:creator>
  <cp:lastModifiedBy>Microsoft</cp:lastModifiedBy>
  <cp:revision>20</cp:revision>
  <dcterms:created xsi:type="dcterms:W3CDTF">2014-07-13T20:50:51Z</dcterms:created>
  <dcterms:modified xsi:type="dcterms:W3CDTF">2018-09-05T07:24:40Z</dcterms:modified>
</cp:coreProperties>
</file>