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9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79" autoAdjust="0"/>
    <p:restoredTop sz="94638" autoAdjust="0"/>
  </p:normalViewPr>
  <p:slideViewPr>
    <p:cSldViewPr>
      <p:cViewPr varScale="1">
        <p:scale>
          <a:sx n="42" d="100"/>
          <a:sy n="42" d="100"/>
        </p:scale>
        <p:origin x="131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2E6A6-23CB-4379-921A-DF35607CE5DD}" type="datetimeFigureOut">
              <a:rPr lang="fa-IR" smtClean="0"/>
              <a:pPr/>
              <a:t>12/25/1439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642BE-684E-4520-8E62-D463ED0F088C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24936" cy="6192688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solidFill>
                  <a:schemeClr val="tx1"/>
                </a:solidFill>
                <a:cs typeface="2  Lotus" pitchFamily="2" charset="-78"/>
              </a:rPr>
              <a:t>بسمه تعالی</a:t>
            </a:r>
          </a:p>
          <a:p>
            <a:endParaRPr lang="fa-IR" sz="2800" b="1" dirty="0" smtClean="0">
              <a:solidFill>
                <a:schemeClr val="tx1"/>
              </a:solidFill>
              <a:cs typeface="2  Lotus" pitchFamily="2" charset="-78"/>
            </a:endParaRPr>
          </a:p>
          <a:p>
            <a:endParaRPr lang="fa-IR" sz="2800" b="1" dirty="0">
              <a:solidFill>
                <a:schemeClr val="tx1"/>
              </a:solidFill>
              <a:cs typeface="2  Lotus" pitchFamily="2" charset="-78"/>
            </a:endParaRPr>
          </a:p>
          <a:p>
            <a:endParaRPr lang="fa-IR" sz="2800" b="1" dirty="0">
              <a:solidFill>
                <a:schemeClr val="tx1"/>
              </a:solidFill>
              <a:cs typeface="2  Lotus" pitchFamily="2" charset="-78"/>
            </a:endParaRPr>
          </a:p>
          <a:p>
            <a:r>
              <a:rPr lang="fa-IR" sz="2800" b="1" dirty="0" smtClean="0">
                <a:solidFill>
                  <a:schemeClr val="tx1"/>
                </a:solidFill>
                <a:cs typeface="2  Lotus" pitchFamily="2" charset="-78"/>
              </a:rPr>
              <a:t>فوتبال پایه</a:t>
            </a:r>
          </a:p>
          <a:p>
            <a:r>
              <a:rPr lang="fa-IR" sz="2800" b="1" dirty="0" smtClean="0">
                <a:solidFill>
                  <a:schemeClr val="tx1"/>
                </a:solidFill>
                <a:cs typeface="2  Lotus" pitchFamily="2" charset="-78"/>
              </a:rPr>
              <a:t>مدارس فوتبال استان آذربایجان شرقی</a:t>
            </a:r>
          </a:p>
          <a:p>
            <a:r>
              <a:rPr lang="fa-IR" sz="2800" b="1" dirty="0" smtClean="0">
                <a:solidFill>
                  <a:schemeClr val="tx1"/>
                </a:solidFill>
                <a:cs typeface="2  Lotus" pitchFamily="2" charset="-78"/>
              </a:rPr>
              <a:t>مدرس: سیروس کیان مهر</a:t>
            </a:r>
          </a:p>
          <a:p>
            <a:r>
              <a:rPr lang="fa-IR" sz="2800" b="1" dirty="0" smtClean="0">
                <a:solidFill>
                  <a:schemeClr val="tx1"/>
                </a:solidFill>
                <a:cs typeface="2  Lotus" pitchFamily="2" charset="-78"/>
              </a:rPr>
              <a:t>تیرماه 93</a:t>
            </a:r>
            <a:endParaRPr lang="fa-IR" sz="2800" b="1" dirty="0">
              <a:solidFill>
                <a:schemeClr val="tx1"/>
              </a:solidFill>
              <a:cs typeface="2  Lotus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fa-IR" sz="2400" b="1" dirty="0" smtClean="0">
                <a:solidFill>
                  <a:srgbClr val="0070C0"/>
                </a:solidFill>
                <a:cs typeface="2  Lotus" pitchFamily="2" charset="-78"/>
              </a:rPr>
              <a:t>مسئولیت های مربی فوتبال: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1- مسئولیت در مقابل مدیر باشگاه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2- مسئولیت در مقابل اعضای کادر فنی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3- مسئولیت در مقابل بازی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4- مسئولیت در مقابل بازیکنان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5- مسئولیت در مقابل مردم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6- مسئولیت در مقابل رسانه ها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7- مسئولیت در مقابل خانواده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8- مسئولیت در مقابل خودتان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400" b="1" dirty="0" smtClean="0">
                <a:solidFill>
                  <a:srgbClr val="0070C0"/>
                </a:solidFill>
                <a:cs typeface="2  Lotus" pitchFamily="2" charset="-78"/>
              </a:rPr>
              <a:t>مواردی که مربی باید بداند:  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1- خودش را بشناسد ( یک ارزیابی از شخصیت خود بصورت صادقانه داشته باشد) 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2- بازیکنان تیم اش را بشناسد ( از نظر خانوادگی، شخصیت، علایق و روحی روانی)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3- رشته ورزشی را که کار می کند بخوبی بشناسد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4- استعداد یاب باشد ( سرعت،قدرت،حرکات انفجاری،تکنیک و تاکتیک پذیری)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5- اطلاعات کافی از آناتومی بدن داشته باشد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6- عوامل استرس زا شناسایی کند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7- آنالیزور خوبی باشد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8- آسیب های ورزشی ( فوتبال) را بشناسد</a:t>
            </a:r>
          </a:p>
          <a:p>
            <a:pPr>
              <a:buNone/>
            </a:pPr>
            <a:endParaRPr lang="fa-IR" sz="2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fa-IR" sz="2800" dirty="0" smtClean="0">
                <a:solidFill>
                  <a:srgbClr val="C00000"/>
                </a:solidFill>
              </a:rPr>
              <a:t>مربی خوب: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1- تجربه مربیگری به شما اعتبار می بخشد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2- قابلیت برقراری ارتباط موثر با بازیکنان ،کمک مربیان، روزنامه نگاران و تماشاگران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3- توان ذهنی در مقابل فشار های بازی 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4- قدرت و شخصیت تاثیرگذار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5- رهبر خوبی باشد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6- فلسفه روشن و شفاف در مورد فوتبال داشته باشد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7 – احترام ازطرف بازیکنان  </a:t>
            </a:r>
            <a:endParaRPr lang="fa-IR" sz="2400" b="1" dirty="0">
              <a:cs typeface="2  Lotus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800" b="1" dirty="0" smtClean="0">
                <a:solidFill>
                  <a:schemeClr val="tx2"/>
                </a:solidFill>
                <a:cs typeface="2  Lotus" pitchFamily="2" charset="-78"/>
              </a:rPr>
              <a:t>وظایف مربی در روز تمرین: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1- یک ساعت زودتر از بازیکنان درمحل تمرین حضورداشته باشد به همراه کمک ها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2- اهداف تمرین را مشخص کرده و وظایف کمک ها ابلاغ شده باشد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3- سازماندهی قبل از ورود بازیکنان انجام شده باشد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4- بررسی امکانات و تجهیزات لازم برای تمرین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5- برخورد با بازیکنانی که دیرتر درتمرین حاضر شوند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6- قبل از گرم کردن چند دقیقه درمورد تمرین توضیح داده شود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7- گرم کردن و اصل تمرین و سرد کردن</a:t>
            </a:r>
          </a:p>
          <a:p>
            <a:pPr>
              <a:buNone/>
            </a:pPr>
            <a:r>
              <a:rPr lang="fa-IR" sz="2400" dirty="0" smtClean="0">
                <a:cs typeface="2  Lotus" pitchFamily="2" charset="-78"/>
              </a:rPr>
              <a:t>8- آخرین نفرات ترک کننده محل تمرین مربی و کمک ها خواهند بود</a:t>
            </a:r>
            <a:endParaRPr lang="fa-IR" sz="2400" dirty="0">
              <a:cs typeface="2  Lotus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800" b="1" dirty="0" smtClean="0">
                <a:solidFill>
                  <a:schemeClr val="tx2"/>
                </a:solidFill>
                <a:cs typeface="2  Lotus" pitchFamily="2" charset="-78"/>
              </a:rPr>
              <a:t>وظایف مربی روز مسابقه: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1- افتادگی و فروتنی درمقابل داوران، اجرایی و تیم حریف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2- کنترل وسایل و تجهیزات و محل مسابقه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3- نظم و انضباط و انگیزه در رختکن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4- تشریح سیستم و شیوه بازی قبل از مسابقه 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5- مشاهده و تحلیل تیم حریف قبل از بازی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6- جمع آوری اطلاعات از آنالیزورها در بین دو نیمه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7- مشخص کردن بازیکنان ذخیره که نیاز است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8- جمع آوری اطلاعات و آمار بعداز بازی</a:t>
            </a:r>
            <a:endParaRPr lang="fa-IR" sz="2400" b="1" dirty="0">
              <a:cs typeface="2  Lotus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800" b="1" dirty="0" smtClean="0">
                <a:solidFill>
                  <a:srgbClr val="C00000"/>
                </a:solidFill>
                <a:cs typeface="2  Lotus" pitchFamily="2" charset="-78"/>
              </a:rPr>
              <a:t>مربی خوب در مسابقه کسی است که: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    کل تیم را کنترل کند نه محلی که توپ در جریان است </a:t>
            </a:r>
            <a:r>
              <a:rPr lang="fa-IR" sz="2400" b="1" smtClean="0">
                <a:cs typeface="2  Lotus" pitchFamily="2" charset="-78"/>
              </a:rPr>
              <a:t>مثلا توپ </a:t>
            </a:r>
            <a:r>
              <a:rPr lang="fa-IR" sz="2400" b="1" dirty="0" smtClean="0">
                <a:cs typeface="2  Lotus" pitchFamily="2" charset="-78"/>
              </a:rPr>
              <a:t>در خط حمله درجریان است باید مدافعان را نیز کنترل کرد که با توجه به وضعیت توپ و حریف چکار می کنند.</a:t>
            </a:r>
          </a:p>
          <a:p>
            <a:pPr>
              <a:buNone/>
            </a:pPr>
            <a:r>
              <a:rPr lang="fa-IR" sz="2400" b="1" dirty="0" smtClean="0">
                <a:solidFill>
                  <a:srgbClr val="C00000"/>
                </a:solidFill>
                <a:cs typeface="2  Lotus" pitchFamily="2" charset="-78"/>
              </a:rPr>
              <a:t>بازیکنان قرن بیست و یکم: 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1- ثروتمند هستند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2- زیاده خواه هستند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3- مشهور هستند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4- اطلاعاتشان بالا است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5- نفوذ دارند</a:t>
            </a:r>
          </a:p>
          <a:p>
            <a:pPr>
              <a:buNone/>
            </a:pPr>
            <a:r>
              <a:rPr lang="fa-IR" sz="2400" b="1" dirty="0" smtClean="0">
                <a:cs typeface="2  Lotus" pitchFamily="2" charset="-78"/>
              </a:rPr>
              <a:t>6- آزادانه صحبت می کنند</a:t>
            </a:r>
            <a:endParaRPr lang="fa-IR" sz="2400" b="1" dirty="0">
              <a:cs typeface="2  Lotus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a-IR" sz="3600" b="1" dirty="0" smtClean="0">
              <a:cs typeface="2  Lotus" pitchFamily="2" charset="-78"/>
            </a:endParaRPr>
          </a:p>
          <a:p>
            <a:pPr algn="ctr">
              <a:buNone/>
            </a:pPr>
            <a:endParaRPr lang="fa-IR" sz="3600" b="1" dirty="0" smtClean="0">
              <a:cs typeface="2  Lotus" pitchFamily="2" charset="-78"/>
            </a:endParaRPr>
          </a:p>
          <a:p>
            <a:pPr algn="ctr">
              <a:buNone/>
            </a:pPr>
            <a:endParaRPr lang="fa-IR" sz="3600" b="1" dirty="0" smtClean="0">
              <a:cs typeface="2  Lotus" pitchFamily="2" charset="-78"/>
            </a:endParaRPr>
          </a:p>
          <a:p>
            <a:pPr algn="ctr">
              <a:buNone/>
            </a:pPr>
            <a:r>
              <a:rPr lang="fa-IR" sz="3600" b="1" dirty="0" smtClean="0">
                <a:cs typeface="2  Lotus" pitchFamily="2" charset="-78"/>
              </a:rPr>
              <a:t>با آرزوی موفقیت در تمام مراحل زندگی</a:t>
            </a:r>
            <a:endParaRPr lang="fa-IR" sz="3600" b="1" dirty="0">
              <a:cs typeface="2  Lotus" pitchFamily="2" charset="-78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460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2  Lotus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ArAz</dc:creator>
  <cp:lastModifiedBy>Microsoft</cp:lastModifiedBy>
  <cp:revision>20</cp:revision>
  <dcterms:created xsi:type="dcterms:W3CDTF">2014-07-13T20:50:51Z</dcterms:created>
  <dcterms:modified xsi:type="dcterms:W3CDTF">2018-09-05T07:24:40Z</dcterms:modified>
</cp:coreProperties>
</file>